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1" r:id="rId2"/>
    <p:sldId id="282" r:id="rId3"/>
    <p:sldId id="307" r:id="rId4"/>
    <p:sldId id="308" r:id="rId5"/>
    <p:sldId id="309" r:id="rId6"/>
    <p:sldId id="310" r:id="rId7"/>
    <p:sldId id="328" r:id="rId8"/>
    <p:sldId id="329" r:id="rId9"/>
    <p:sldId id="327"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Lst>
  <p:sldSz cx="9144000" cy="6858000" type="screen4x3"/>
  <p:notesSz cx="6858000" cy="9144000"/>
  <p:defaultTextStyle>
    <a:defPPr>
      <a:defRPr lang="en-US"/>
    </a:defPPr>
    <a:lvl1pPr algn="l" defTabSz="457200"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1pPr>
    <a:lvl2pPr marL="457200" algn="l" defTabSz="457200"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2pPr>
    <a:lvl3pPr marL="914400" algn="l" defTabSz="457200"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3pPr>
    <a:lvl4pPr marL="1371600" algn="l" defTabSz="457200"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4pPr>
    <a:lvl5pPr marL="1828800" algn="l" defTabSz="457200"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FF00"/>
    <a:srgbClr val="FF7D7C"/>
    <a:srgbClr val="C0213D"/>
    <a:srgbClr val="1EB8DC"/>
    <a:srgbClr val="FF9900"/>
    <a:srgbClr val="FF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90" d="100"/>
          <a:sy n="90" d="100"/>
        </p:scale>
        <p:origin x="13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A7FC9689-6D7F-471E-86D6-2B359BAB96D3}"/>
              </a:ext>
            </a:extLst>
          </p:cNvPr>
          <p:cNvSpPr>
            <a:spLocks noGrp="1"/>
          </p:cNvSpPr>
          <p:nvPr>
            <p:ph type="dt" sz="half" idx="10"/>
          </p:nvPr>
        </p:nvSpPr>
        <p:spPr/>
        <p:txBody>
          <a:bodyPr/>
          <a:lstStyle>
            <a:lvl1pPr>
              <a:defRPr>
                <a:solidFill>
                  <a:srgbClr val="D1EAEE"/>
                </a:solidFill>
              </a:defRPr>
            </a:lvl1pPr>
          </a:lstStyle>
          <a:p>
            <a:fld id="{A54760C3-1060-4039-8093-482B37054B7E}" type="datetimeFigureOut">
              <a:rPr lang="en-US" altLang="zh-TW"/>
              <a:pPr/>
              <a:t>3/9/2022</a:t>
            </a:fld>
            <a:endParaRPr lang="en-US" altLang="zh-TW"/>
          </a:p>
        </p:txBody>
      </p:sp>
      <p:sp>
        <p:nvSpPr>
          <p:cNvPr id="5" name="Footer Placeholder 18">
            <a:extLst>
              <a:ext uri="{FF2B5EF4-FFF2-40B4-BE49-F238E27FC236}">
                <a16:creationId xmlns:a16="http://schemas.microsoft.com/office/drawing/2014/main" id="{5D670E80-BD13-4E53-A4D4-19123B3D782D}"/>
              </a:ext>
            </a:extLst>
          </p:cNvPr>
          <p:cNvSpPr>
            <a:spLocks noGrp="1"/>
          </p:cNvSpPr>
          <p:nvPr>
            <p:ph type="ftr" sz="quarter" idx="11"/>
          </p:nvPr>
        </p:nvSpPr>
        <p:spPr/>
        <p:txBody>
          <a:bodyPr/>
          <a:lstStyle>
            <a:lvl1pPr>
              <a:defRPr smtClean="0">
                <a:solidFill>
                  <a:srgbClr val="D1EAEE"/>
                </a:solidFill>
              </a:defRPr>
            </a:lvl1pPr>
          </a:lstStyle>
          <a:p>
            <a:pPr>
              <a:defRPr/>
            </a:pPr>
            <a:endParaRPr lang="en-US" altLang="zh-TW"/>
          </a:p>
        </p:txBody>
      </p:sp>
      <p:sp>
        <p:nvSpPr>
          <p:cNvPr id="6" name="Slide Number Placeholder 26">
            <a:extLst>
              <a:ext uri="{FF2B5EF4-FFF2-40B4-BE49-F238E27FC236}">
                <a16:creationId xmlns:a16="http://schemas.microsoft.com/office/drawing/2014/main" id="{60782666-5BA6-460E-ACD1-7DC0B0AB6368}"/>
              </a:ext>
            </a:extLst>
          </p:cNvPr>
          <p:cNvSpPr>
            <a:spLocks noGrp="1"/>
          </p:cNvSpPr>
          <p:nvPr>
            <p:ph type="sldNum" sz="quarter" idx="12"/>
          </p:nvPr>
        </p:nvSpPr>
        <p:spPr/>
        <p:txBody>
          <a:bodyPr/>
          <a:lstStyle>
            <a:lvl1pPr>
              <a:defRPr>
                <a:solidFill>
                  <a:srgbClr val="D1EAEE"/>
                </a:solidFill>
              </a:defRPr>
            </a:lvl1pPr>
          </a:lstStyle>
          <a:p>
            <a:fld id="{4EBB1F5E-CFE8-4B6B-BDA8-D17AD1F4C885}" type="slidenum">
              <a:rPr lang="en-US" altLang="zh-TW"/>
              <a:pPr/>
              <a:t>‹#›</a:t>
            </a:fld>
            <a:endParaRPr lang="en-US" altLang="zh-TW"/>
          </a:p>
        </p:txBody>
      </p:sp>
    </p:spTree>
    <p:extLst>
      <p:ext uri="{BB962C8B-B14F-4D97-AF65-F5344CB8AC3E}">
        <p14:creationId xmlns:p14="http://schemas.microsoft.com/office/powerpoint/2010/main" val="1747937930"/>
      </p:ext>
    </p:extLst>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C5469-B516-4885-BD2B-DBADBD8A22E2}"/>
              </a:ext>
            </a:extLst>
          </p:cNvPr>
          <p:cNvSpPr>
            <a:spLocks noGrp="1"/>
          </p:cNvSpPr>
          <p:nvPr>
            <p:ph type="dt" sz="half" idx="10"/>
          </p:nvPr>
        </p:nvSpPr>
        <p:spPr/>
        <p:txBody>
          <a:bodyPr/>
          <a:lstStyle>
            <a:lvl1pPr>
              <a:defRPr/>
            </a:lvl1pPr>
          </a:lstStyle>
          <a:p>
            <a:fld id="{C3C879A4-53E7-405C-A44A-F4931F5ACC4E}" type="datetimeFigureOut">
              <a:rPr lang="en-US" altLang="zh-TW"/>
              <a:pPr/>
              <a:t>3/9/2022</a:t>
            </a:fld>
            <a:endParaRPr lang="en-US" altLang="zh-TW"/>
          </a:p>
        </p:txBody>
      </p:sp>
      <p:sp>
        <p:nvSpPr>
          <p:cNvPr id="5" name="Footer Placeholder 4">
            <a:extLst>
              <a:ext uri="{FF2B5EF4-FFF2-40B4-BE49-F238E27FC236}">
                <a16:creationId xmlns:a16="http://schemas.microsoft.com/office/drawing/2014/main" id="{EEDCC722-C0A0-4A16-928C-272183895621}"/>
              </a:ext>
            </a:extLst>
          </p:cNvPr>
          <p:cNvSpPr>
            <a:spLocks noGrp="1"/>
          </p:cNvSpPr>
          <p:nvPr>
            <p:ph type="ftr" sz="quarter" idx="11"/>
          </p:nvPr>
        </p:nvSpPr>
        <p:spPr/>
        <p:txBody>
          <a:bodyPr/>
          <a:lstStyle>
            <a:lvl1pPr>
              <a:defRPr smtClean="0"/>
            </a:lvl1pPr>
          </a:lstStyle>
          <a:p>
            <a:pPr>
              <a:defRPr/>
            </a:pPr>
            <a:endParaRPr lang="en-US" altLang="zh-TW"/>
          </a:p>
        </p:txBody>
      </p:sp>
      <p:sp>
        <p:nvSpPr>
          <p:cNvPr id="6" name="Slide Number Placeholder 5">
            <a:extLst>
              <a:ext uri="{FF2B5EF4-FFF2-40B4-BE49-F238E27FC236}">
                <a16:creationId xmlns:a16="http://schemas.microsoft.com/office/drawing/2014/main" id="{41D7AC1E-EAAF-410D-AA04-795E7E6B6B74}"/>
              </a:ext>
            </a:extLst>
          </p:cNvPr>
          <p:cNvSpPr>
            <a:spLocks noGrp="1"/>
          </p:cNvSpPr>
          <p:nvPr>
            <p:ph type="sldNum" sz="quarter" idx="12"/>
          </p:nvPr>
        </p:nvSpPr>
        <p:spPr/>
        <p:txBody>
          <a:bodyPr/>
          <a:lstStyle>
            <a:lvl1pPr>
              <a:defRPr/>
            </a:lvl1pPr>
          </a:lstStyle>
          <a:p>
            <a:fld id="{555E40FA-46BE-4B07-A2D2-CAB72449FBE9}" type="slidenum">
              <a:rPr lang="en-US" altLang="zh-TW"/>
              <a:pPr/>
              <a:t>‹#›</a:t>
            </a:fld>
            <a:endParaRPr lang="en-US" altLang="zh-TW"/>
          </a:p>
        </p:txBody>
      </p:sp>
    </p:spTree>
    <p:extLst>
      <p:ext uri="{BB962C8B-B14F-4D97-AF65-F5344CB8AC3E}">
        <p14:creationId xmlns:p14="http://schemas.microsoft.com/office/powerpoint/2010/main" val="41263177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07FBD-9E98-444B-8491-2860A30E2C16}"/>
              </a:ext>
            </a:extLst>
          </p:cNvPr>
          <p:cNvSpPr>
            <a:spLocks noGrp="1"/>
          </p:cNvSpPr>
          <p:nvPr>
            <p:ph type="dt" sz="half" idx="10"/>
          </p:nvPr>
        </p:nvSpPr>
        <p:spPr/>
        <p:txBody>
          <a:bodyPr/>
          <a:lstStyle>
            <a:lvl1pPr>
              <a:defRPr/>
            </a:lvl1pPr>
          </a:lstStyle>
          <a:p>
            <a:fld id="{139FEB3F-B61C-471D-9263-B3D291ED008C}" type="datetimeFigureOut">
              <a:rPr lang="en-US" altLang="zh-TW"/>
              <a:pPr/>
              <a:t>3/9/2022</a:t>
            </a:fld>
            <a:endParaRPr lang="en-US" altLang="zh-TW"/>
          </a:p>
        </p:txBody>
      </p:sp>
      <p:sp>
        <p:nvSpPr>
          <p:cNvPr id="5" name="Footer Placeholder 4">
            <a:extLst>
              <a:ext uri="{FF2B5EF4-FFF2-40B4-BE49-F238E27FC236}">
                <a16:creationId xmlns:a16="http://schemas.microsoft.com/office/drawing/2014/main" id="{87CC0BD0-9785-4FAB-85CC-098766971B63}"/>
              </a:ext>
            </a:extLst>
          </p:cNvPr>
          <p:cNvSpPr>
            <a:spLocks noGrp="1"/>
          </p:cNvSpPr>
          <p:nvPr>
            <p:ph type="ftr" sz="quarter" idx="11"/>
          </p:nvPr>
        </p:nvSpPr>
        <p:spPr/>
        <p:txBody>
          <a:bodyPr/>
          <a:lstStyle>
            <a:lvl1pPr>
              <a:defRPr smtClean="0"/>
            </a:lvl1pPr>
          </a:lstStyle>
          <a:p>
            <a:pPr>
              <a:defRPr/>
            </a:pPr>
            <a:endParaRPr lang="en-US" altLang="zh-TW"/>
          </a:p>
        </p:txBody>
      </p:sp>
      <p:sp>
        <p:nvSpPr>
          <p:cNvPr id="6" name="Slide Number Placeholder 5">
            <a:extLst>
              <a:ext uri="{FF2B5EF4-FFF2-40B4-BE49-F238E27FC236}">
                <a16:creationId xmlns:a16="http://schemas.microsoft.com/office/drawing/2014/main" id="{50B5D37F-5119-42E7-9D2C-F483B7B4097E}"/>
              </a:ext>
            </a:extLst>
          </p:cNvPr>
          <p:cNvSpPr>
            <a:spLocks noGrp="1"/>
          </p:cNvSpPr>
          <p:nvPr>
            <p:ph type="sldNum" sz="quarter" idx="12"/>
          </p:nvPr>
        </p:nvSpPr>
        <p:spPr/>
        <p:txBody>
          <a:bodyPr/>
          <a:lstStyle>
            <a:lvl1pPr>
              <a:defRPr/>
            </a:lvl1pPr>
          </a:lstStyle>
          <a:p>
            <a:fld id="{A50BF0AA-B113-4542-89BD-4AD063C6BFDB}" type="slidenum">
              <a:rPr lang="en-US" altLang="zh-TW"/>
              <a:pPr/>
              <a:t>‹#›</a:t>
            </a:fld>
            <a:endParaRPr lang="en-US" altLang="zh-TW"/>
          </a:p>
        </p:txBody>
      </p:sp>
    </p:spTree>
    <p:extLst>
      <p:ext uri="{BB962C8B-B14F-4D97-AF65-F5344CB8AC3E}">
        <p14:creationId xmlns:p14="http://schemas.microsoft.com/office/powerpoint/2010/main" val="34361694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E7D8-D50A-4BCB-A8D8-37180426C3E0}"/>
              </a:ext>
            </a:extLst>
          </p:cNvPr>
          <p:cNvSpPr>
            <a:spLocks noGrp="1"/>
          </p:cNvSpPr>
          <p:nvPr>
            <p:ph type="dt" sz="half" idx="10"/>
          </p:nvPr>
        </p:nvSpPr>
        <p:spPr/>
        <p:txBody>
          <a:bodyPr/>
          <a:lstStyle>
            <a:lvl1pPr>
              <a:defRPr/>
            </a:lvl1pPr>
          </a:lstStyle>
          <a:p>
            <a:fld id="{13DC34D9-720B-433E-84F1-89B21A97029F}" type="datetimeFigureOut">
              <a:rPr lang="en-US" altLang="zh-TW"/>
              <a:pPr/>
              <a:t>3/9/2022</a:t>
            </a:fld>
            <a:endParaRPr lang="en-US" altLang="zh-TW"/>
          </a:p>
        </p:txBody>
      </p:sp>
      <p:sp>
        <p:nvSpPr>
          <p:cNvPr id="5" name="Footer Placeholder 4">
            <a:extLst>
              <a:ext uri="{FF2B5EF4-FFF2-40B4-BE49-F238E27FC236}">
                <a16:creationId xmlns:a16="http://schemas.microsoft.com/office/drawing/2014/main" id="{CF6BEED8-9164-43B6-8E85-3969BEFE719B}"/>
              </a:ext>
            </a:extLst>
          </p:cNvPr>
          <p:cNvSpPr>
            <a:spLocks noGrp="1"/>
          </p:cNvSpPr>
          <p:nvPr>
            <p:ph type="ftr" sz="quarter" idx="11"/>
          </p:nvPr>
        </p:nvSpPr>
        <p:spPr/>
        <p:txBody>
          <a:bodyPr/>
          <a:lstStyle>
            <a:lvl1pPr>
              <a:defRPr smtClean="0"/>
            </a:lvl1pPr>
          </a:lstStyle>
          <a:p>
            <a:pPr>
              <a:defRPr/>
            </a:pPr>
            <a:endParaRPr lang="en-US" altLang="zh-TW"/>
          </a:p>
        </p:txBody>
      </p:sp>
      <p:sp>
        <p:nvSpPr>
          <p:cNvPr id="6" name="Slide Number Placeholder 5">
            <a:extLst>
              <a:ext uri="{FF2B5EF4-FFF2-40B4-BE49-F238E27FC236}">
                <a16:creationId xmlns:a16="http://schemas.microsoft.com/office/drawing/2014/main" id="{3B082467-8070-4CF0-9FEC-5D1301D47BCE}"/>
              </a:ext>
            </a:extLst>
          </p:cNvPr>
          <p:cNvSpPr>
            <a:spLocks noGrp="1"/>
          </p:cNvSpPr>
          <p:nvPr>
            <p:ph type="sldNum" sz="quarter" idx="12"/>
          </p:nvPr>
        </p:nvSpPr>
        <p:spPr/>
        <p:txBody>
          <a:bodyPr/>
          <a:lstStyle>
            <a:lvl1pPr>
              <a:defRPr/>
            </a:lvl1pPr>
          </a:lstStyle>
          <a:p>
            <a:fld id="{3CF02908-1AF3-456E-89F0-5A9093D03CE4}" type="slidenum">
              <a:rPr lang="en-US" altLang="zh-TW"/>
              <a:pPr/>
              <a:t>‹#›</a:t>
            </a:fld>
            <a:endParaRPr lang="en-US" altLang="zh-TW"/>
          </a:p>
        </p:txBody>
      </p:sp>
    </p:spTree>
    <p:extLst>
      <p:ext uri="{BB962C8B-B14F-4D97-AF65-F5344CB8AC3E}">
        <p14:creationId xmlns:p14="http://schemas.microsoft.com/office/powerpoint/2010/main" val="1963566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089A836F-CE1A-4BC5-BACA-EBDBF7B5A1F3}"/>
              </a:ext>
            </a:extLst>
          </p:cNvPr>
          <p:cNvSpPr>
            <a:spLocks noGrp="1"/>
          </p:cNvSpPr>
          <p:nvPr>
            <p:ph type="dt" sz="half" idx="10"/>
          </p:nvPr>
        </p:nvSpPr>
        <p:spPr/>
        <p:txBody>
          <a:bodyPr/>
          <a:lstStyle>
            <a:lvl1pPr>
              <a:defRPr>
                <a:solidFill>
                  <a:srgbClr val="D1EAEE"/>
                </a:solidFill>
              </a:defRPr>
            </a:lvl1pPr>
          </a:lstStyle>
          <a:p>
            <a:fld id="{0191CFAF-FA00-451E-B247-FFEF59B0FCE7}" type="datetimeFigureOut">
              <a:rPr lang="en-US" altLang="zh-TW"/>
              <a:pPr/>
              <a:t>3/9/2022</a:t>
            </a:fld>
            <a:endParaRPr lang="en-US" altLang="zh-TW"/>
          </a:p>
        </p:txBody>
      </p:sp>
      <p:sp>
        <p:nvSpPr>
          <p:cNvPr id="5" name="Footer Placeholder 4">
            <a:extLst>
              <a:ext uri="{FF2B5EF4-FFF2-40B4-BE49-F238E27FC236}">
                <a16:creationId xmlns:a16="http://schemas.microsoft.com/office/drawing/2014/main" id="{E290040E-D722-44D9-AAC6-0DAA73CC5C83}"/>
              </a:ext>
            </a:extLst>
          </p:cNvPr>
          <p:cNvSpPr>
            <a:spLocks noGrp="1"/>
          </p:cNvSpPr>
          <p:nvPr>
            <p:ph type="ftr" sz="quarter" idx="11"/>
          </p:nvPr>
        </p:nvSpPr>
        <p:spPr/>
        <p:txBody>
          <a:bodyPr/>
          <a:lstStyle>
            <a:lvl1pPr>
              <a:defRPr smtClean="0">
                <a:solidFill>
                  <a:srgbClr val="D1EAEE"/>
                </a:solidFill>
              </a:defRPr>
            </a:lvl1pPr>
          </a:lstStyle>
          <a:p>
            <a:pPr>
              <a:defRPr/>
            </a:pPr>
            <a:endParaRPr lang="en-US" altLang="zh-TW"/>
          </a:p>
        </p:txBody>
      </p:sp>
      <p:sp>
        <p:nvSpPr>
          <p:cNvPr id="6" name="Slide Number Placeholder 5">
            <a:extLst>
              <a:ext uri="{FF2B5EF4-FFF2-40B4-BE49-F238E27FC236}">
                <a16:creationId xmlns:a16="http://schemas.microsoft.com/office/drawing/2014/main" id="{DC3D0778-0606-430F-9C09-2AC0D4DA66D0}"/>
              </a:ext>
            </a:extLst>
          </p:cNvPr>
          <p:cNvSpPr>
            <a:spLocks noGrp="1"/>
          </p:cNvSpPr>
          <p:nvPr>
            <p:ph type="sldNum" sz="quarter" idx="12"/>
          </p:nvPr>
        </p:nvSpPr>
        <p:spPr/>
        <p:txBody>
          <a:bodyPr/>
          <a:lstStyle>
            <a:lvl1pPr>
              <a:defRPr>
                <a:solidFill>
                  <a:srgbClr val="D1EAEE"/>
                </a:solidFill>
              </a:defRPr>
            </a:lvl1pPr>
          </a:lstStyle>
          <a:p>
            <a:fld id="{31520AF3-6AB2-4C57-8D2D-9305C25041D6}" type="slidenum">
              <a:rPr lang="en-US" altLang="zh-TW"/>
              <a:pPr/>
              <a:t>‹#›</a:t>
            </a:fld>
            <a:endParaRPr lang="en-US" altLang="zh-TW"/>
          </a:p>
        </p:txBody>
      </p:sp>
    </p:spTree>
    <p:extLst>
      <p:ext uri="{BB962C8B-B14F-4D97-AF65-F5344CB8AC3E}">
        <p14:creationId xmlns:p14="http://schemas.microsoft.com/office/powerpoint/2010/main" val="3297163288"/>
      </p:ext>
    </p:extLst>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C8BCC-6486-4BE0-A17C-5542A68DDFF6}"/>
              </a:ext>
            </a:extLst>
          </p:cNvPr>
          <p:cNvSpPr>
            <a:spLocks noGrp="1"/>
          </p:cNvSpPr>
          <p:nvPr>
            <p:ph type="dt" sz="half" idx="10"/>
          </p:nvPr>
        </p:nvSpPr>
        <p:spPr/>
        <p:txBody>
          <a:bodyPr/>
          <a:lstStyle>
            <a:lvl1pPr>
              <a:defRPr/>
            </a:lvl1pPr>
          </a:lstStyle>
          <a:p>
            <a:fld id="{08E05843-0E3A-4E72-B254-9FDA6D03E6EF}" type="datetimeFigureOut">
              <a:rPr lang="en-US" altLang="zh-TW"/>
              <a:pPr/>
              <a:t>3/9/2022</a:t>
            </a:fld>
            <a:endParaRPr lang="en-US" altLang="zh-TW"/>
          </a:p>
        </p:txBody>
      </p:sp>
      <p:sp>
        <p:nvSpPr>
          <p:cNvPr id="6" name="Footer Placeholder 5">
            <a:extLst>
              <a:ext uri="{FF2B5EF4-FFF2-40B4-BE49-F238E27FC236}">
                <a16:creationId xmlns:a16="http://schemas.microsoft.com/office/drawing/2014/main" id="{96E0E109-ABD1-43F4-8087-8902EAD7692A}"/>
              </a:ext>
            </a:extLst>
          </p:cNvPr>
          <p:cNvSpPr>
            <a:spLocks noGrp="1"/>
          </p:cNvSpPr>
          <p:nvPr>
            <p:ph type="ftr" sz="quarter" idx="11"/>
          </p:nvPr>
        </p:nvSpPr>
        <p:spPr/>
        <p:txBody>
          <a:bodyPr/>
          <a:lstStyle>
            <a:lvl1pPr>
              <a:defRPr smtClean="0"/>
            </a:lvl1pPr>
          </a:lstStyle>
          <a:p>
            <a:pPr>
              <a:defRPr/>
            </a:pPr>
            <a:endParaRPr lang="en-US" altLang="zh-TW"/>
          </a:p>
        </p:txBody>
      </p:sp>
      <p:sp>
        <p:nvSpPr>
          <p:cNvPr id="7" name="Slide Number Placeholder 6">
            <a:extLst>
              <a:ext uri="{FF2B5EF4-FFF2-40B4-BE49-F238E27FC236}">
                <a16:creationId xmlns:a16="http://schemas.microsoft.com/office/drawing/2014/main" id="{AAB6F798-B987-4DD6-9FCD-397A0D49B377}"/>
              </a:ext>
            </a:extLst>
          </p:cNvPr>
          <p:cNvSpPr>
            <a:spLocks noGrp="1"/>
          </p:cNvSpPr>
          <p:nvPr>
            <p:ph type="sldNum" sz="quarter" idx="12"/>
          </p:nvPr>
        </p:nvSpPr>
        <p:spPr/>
        <p:txBody>
          <a:bodyPr/>
          <a:lstStyle>
            <a:lvl1pPr>
              <a:defRPr/>
            </a:lvl1pPr>
          </a:lstStyle>
          <a:p>
            <a:fld id="{1B9FD596-343A-4391-B142-9C335665FD70}" type="slidenum">
              <a:rPr lang="en-US" altLang="zh-TW"/>
              <a:pPr/>
              <a:t>‹#›</a:t>
            </a:fld>
            <a:endParaRPr lang="en-US" altLang="zh-TW"/>
          </a:p>
        </p:txBody>
      </p:sp>
    </p:spTree>
    <p:extLst>
      <p:ext uri="{BB962C8B-B14F-4D97-AF65-F5344CB8AC3E}">
        <p14:creationId xmlns:p14="http://schemas.microsoft.com/office/powerpoint/2010/main" val="11187567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EB6F36-2911-42F6-9F1F-E14D5EC73557}"/>
              </a:ext>
            </a:extLst>
          </p:cNvPr>
          <p:cNvSpPr>
            <a:spLocks noGrp="1"/>
          </p:cNvSpPr>
          <p:nvPr>
            <p:ph type="dt" sz="half" idx="10"/>
          </p:nvPr>
        </p:nvSpPr>
        <p:spPr/>
        <p:txBody>
          <a:bodyPr/>
          <a:lstStyle>
            <a:lvl1pPr>
              <a:defRPr/>
            </a:lvl1pPr>
          </a:lstStyle>
          <a:p>
            <a:fld id="{3D728D87-CDA6-4298-B1E2-E7DE4DB2F535}" type="datetimeFigureOut">
              <a:rPr lang="en-US" altLang="zh-TW"/>
              <a:pPr/>
              <a:t>3/9/2022</a:t>
            </a:fld>
            <a:endParaRPr lang="en-US" altLang="zh-TW"/>
          </a:p>
        </p:txBody>
      </p:sp>
      <p:sp>
        <p:nvSpPr>
          <p:cNvPr id="8" name="Footer Placeholder 7">
            <a:extLst>
              <a:ext uri="{FF2B5EF4-FFF2-40B4-BE49-F238E27FC236}">
                <a16:creationId xmlns:a16="http://schemas.microsoft.com/office/drawing/2014/main" id="{881E8656-DA93-4175-B132-8C0C834FC4D6}"/>
              </a:ext>
            </a:extLst>
          </p:cNvPr>
          <p:cNvSpPr>
            <a:spLocks noGrp="1"/>
          </p:cNvSpPr>
          <p:nvPr>
            <p:ph type="ftr" sz="quarter" idx="11"/>
          </p:nvPr>
        </p:nvSpPr>
        <p:spPr/>
        <p:txBody>
          <a:bodyPr/>
          <a:lstStyle>
            <a:lvl1pPr>
              <a:defRPr smtClean="0"/>
            </a:lvl1pPr>
          </a:lstStyle>
          <a:p>
            <a:pPr>
              <a:defRPr/>
            </a:pPr>
            <a:endParaRPr lang="en-US" altLang="zh-TW"/>
          </a:p>
        </p:txBody>
      </p:sp>
      <p:sp>
        <p:nvSpPr>
          <p:cNvPr id="9" name="Slide Number Placeholder 8">
            <a:extLst>
              <a:ext uri="{FF2B5EF4-FFF2-40B4-BE49-F238E27FC236}">
                <a16:creationId xmlns:a16="http://schemas.microsoft.com/office/drawing/2014/main" id="{B7D8C3F6-FD27-43F1-8A7E-80F724909BA5}"/>
              </a:ext>
            </a:extLst>
          </p:cNvPr>
          <p:cNvSpPr>
            <a:spLocks noGrp="1"/>
          </p:cNvSpPr>
          <p:nvPr>
            <p:ph type="sldNum" sz="quarter" idx="12"/>
          </p:nvPr>
        </p:nvSpPr>
        <p:spPr/>
        <p:txBody>
          <a:bodyPr/>
          <a:lstStyle>
            <a:lvl1pPr>
              <a:defRPr/>
            </a:lvl1pPr>
          </a:lstStyle>
          <a:p>
            <a:fld id="{EFA9E5F7-0220-4BCA-8AE7-EA98BF06C5F5}" type="slidenum">
              <a:rPr lang="en-US" altLang="zh-TW"/>
              <a:pPr/>
              <a:t>‹#›</a:t>
            </a:fld>
            <a:endParaRPr lang="en-US" altLang="zh-TW"/>
          </a:p>
        </p:txBody>
      </p:sp>
    </p:spTree>
    <p:extLst>
      <p:ext uri="{BB962C8B-B14F-4D97-AF65-F5344CB8AC3E}">
        <p14:creationId xmlns:p14="http://schemas.microsoft.com/office/powerpoint/2010/main" val="4477426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F82FBE79-5612-4048-8280-1B2848905252}"/>
              </a:ext>
            </a:extLst>
          </p:cNvPr>
          <p:cNvSpPr>
            <a:spLocks noGrp="1"/>
          </p:cNvSpPr>
          <p:nvPr>
            <p:ph type="dt" sz="half" idx="10"/>
          </p:nvPr>
        </p:nvSpPr>
        <p:spPr/>
        <p:txBody>
          <a:bodyPr/>
          <a:lstStyle>
            <a:lvl1pPr>
              <a:defRPr/>
            </a:lvl1pPr>
          </a:lstStyle>
          <a:p>
            <a:fld id="{F1B6AEB1-BA36-41F8-9867-14FC71D6681C}" type="datetimeFigureOut">
              <a:rPr lang="en-US" altLang="zh-TW"/>
              <a:pPr/>
              <a:t>3/9/2022</a:t>
            </a:fld>
            <a:endParaRPr lang="en-US" altLang="zh-TW"/>
          </a:p>
        </p:txBody>
      </p:sp>
      <p:sp>
        <p:nvSpPr>
          <p:cNvPr id="4" name="Footer Placeholder 3">
            <a:extLst>
              <a:ext uri="{FF2B5EF4-FFF2-40B4-BE49-F238E27FC236}">
                <a16:creationId xmlns:a16="http://schemas.microsoft.com/office/drawing/2014/main" id="{2EE8BE81-E3E7-41B2-B0DE-CD4770828D31}"/>
              </a:ext>
            </a:extLst>
          </p:cNvPr>
          <p:cNvSpPr>
            <a:spLocks noGrp="1"/>
          </p:cNvSpPr>
          <p:nvPr>
            <p:ph type="ftr" sz="quarter" idx="11"/>
          </p:nvPr>
        </p:nvSpPr>
        <p:spPr/>
        <p:txBody>
          <a:bodyPr/>
          <a:lstStyle>
            <a:lvl1pPr>
              <a:defRPr smtClean="0"/>
            </a:lvl1pPr>
          </a:lstStyle>
          <a:p>
            <a:pPr>
              <a:defRPr/>
            </a:pPr>
            <a:endParaRPr lang="en-US" altLang="zh-TW"/>
          </a:p>
        </p:txBody>
      </p:sp>
      <p:sp>
        <p:nvSpPr>
          <p:cNvPr id="5" name="Slide Number Placeholder 4">
            <a:extLst>
              <a:ext uri="{FF2B5EF4-FFF2-40B4-BE49-F238E27FC236}">
                <a16:creationId xmlns:a16="http://schemas.microsoft.com/office/drawing/2014/main" id="{0830EE75-8F6C-4B75-8675-8FDB3DB98528}"/>
              </a:ext>
            </a:extLst>
          </p:cNvPr>
          <p:cNvSpPr>
            <a:spLocks noGrp="1"/>
          </p:cNvSpPr>
          <p:nvPr>
            <p:ph type="sldNum" sz="quarter" idx="12"/>
          </p:nvPr>
        </p:nvSpPr>
        <p:spPr/>
        <p:txBody>
          <a:bodyPr/>
          <a:lstStyle>
            <a:lvl1pPr>
              <a:defRPr/>
            </a:lvl1pPr>
          </a:lstStyle>
          <a:p>
            <a:fld id="{7C7C9688-183B-4461-B5F9-C22FA8C6EA0B}" type="slidenum">
              <a:rPr lang="en-US" altLang="zh-TW"/>
              <a:pPr/>
              <a:t>‹#›</a:t>
            </a:fld>
            <a:endParaRPr lang="en-US" altLang="zh-TW"/>
          </a:p>
        </p:txBody>
      </p:sp>
    </p:spTree>
    <p:extLst>
      <p:ext uri="{BB962C8B-B14F-4D97-AF65-F5344CB8AC3E}">
        <p14:creationId xmlns:p14="http://schemas.microsoft.com/office/powerpoint/2010/main" val="41269212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BBB9A7-3C99-48EE-B14E-91C6E9D6C8DE}"/>
              </a:ext>
            </a:extLst>
          </p:cNvPr>
          <p:cNvSpPr>
            <a:spLocks noGrp="1"/>
          </p:cNvSpPr>
          <p:nvPr>
            <p:ph type="dt" sz="half" idx="10"/>
          </p:nvPr>
        </p:nvSpPr>
        <p:spPr/>
        <p:txBody>
          <a:bodyPr/>
          <a:lstStyle>
            <a:lvl1pPr>
              <a:defRPr/>
            </a:lvl1pPr>
          </a:lstStyle>
          <a:p>
            <a:fld id="{1189A879-E3EF-4B8C-9E08-ADBB5583AF91}" type="datetimeFigureOut">
              <a:rPr lang="en-US" altLang="zh-TW"/>
              <a:pPr/>
              <a:t>3/9/2022</a:t>
            </a:fld>
            <a:endParaRPr lang="en-US" altLang="zh-TW"/>
          </a:p>
        </p:txBody>
      </p:sp>
      <p:sp>
        <p:nvSpPr>
          <p:cNvPr id="3" name="Footer Placeholder 2">
            <a:extLst>
              <a:ext uri="{FF2B5EF4-FFF2-40B4-BE49-F238E27FC236}">
                <a16:creationId xmlns:a16="http://schemas.microsoft.com/office/drawing/2014/main" id="{F7691691-FC77-4466-A1FC-620A7369AA4D}"/>
              </a:ext>
            </a:extLst>
          </p:cNvPr>
          <p:cNvSpPr>
            <a:spLocks noGrp="1"/>
          </p:cNvSpPr>
          <p:nvPr>
            <p:ph type="ftr" sz="quarter" idx="11"/>
          </p:nvPr>
        </p:nvSpPr>
        <p:spPr/>
        <p:txBody>
          <a:bodyPr/>
          <a:lstStyle>
            <a:lvl1pPr>
              <a:defRPr smtClean="0"/>
            </a:lvl1pPr>
          </a:lstStyle>
          <a:p>
            <a:pPr>
              <a:defRPr/>
            </a:pPr>
            <a:endParaRPr lang="en-US" altLang="zh-TW"/>
          </a:p>
        </p:txBody>
      </p:sp>
      <p:sp>
        <p:nvSpPr>
          <p:cNvPr id="4" name="Slide Number Placeholder 3">
            <a:extLst>
              <a:ext uri="{FF2B5EF4-FFF2-40B4-BE49-F238E27FC236}">
                <a16:creationId xmlns:a16="http://schemas.microsoft.com/office/drawing/2014/main" id="{664C1EBC-3854-4740-B817-641D537DB1F4}"/>
              </a:ext>
            </a:extLst>
          </p:cNvPr>
          <p:cNvSpPr>
            <a:spLocks noGrp="1"/>
          </p:cNvSpPr>
          <p:nvPr>
            <p:ph type="sldNum" sz="quarter" idx="12"/>
          </p:nvPr>
        </p:nvSpPr>
        <p:spPr/>
        <p:txBody>
          <a:bodyPr/>
          <a:lstStyle>
            <a:lvl1pPr>
              <a:defRPr/>
            </a:lvl1pPr>
          </a:lstStyle>
          <a:p>
            <a:fld id="{DC841A53-3578-4F0D-873B-2C8A3F391B1C}" type="slidenum">
              <a:rPr lang="en-US" altLang="zh-TW"/>
              <a:pPr/>
              <a:t>‹#›</a:t>
            </a:fld>
            <a:endParaRPr lang="en-US" altLang="zh-TW"/>
          </a:p>
        </p:txBody>
      </p:sp>
    </p:spTree>
    <p:extLst>
      <p:ext uri="{BB962C8B-B14F-4D97-AF65-F5344CB8AC3E}">
        <p14:creationId xmlns:p14="http://schemas.microsoft.com/office/powerpoint/2010/main" val="41310505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B9598-C0DF-4F91-ACE7-79A200E2B83C}"/>
              </a:ext>
            </a:extLst>
          </p:cNvPr>
          <p:cNvSpPr>
            <a:spLocks noGrp="1"/>
          </p:cNvSpPr>
          <p:nvPr>
            <p:ph type="dt" sz="half" idx="10"/>
          </p:nvPr>
        </p:nvSpPr>
        <p:spPr/>
        <p:txBody>
          <a:bodyPr/>
          <a:lstStyle>
            <a:lvl1pPr>
              <a:defRPr/>
            </a:lvl1pPr>
          </a:lstStyle>
          <a:p>
            <a:fld id="{2E2E9B1F-C309-40CF-96B9-25A099161959}" type="datetimeFigureOut">
              <a:rPr lang="en-US" altLang="zh-TW"/>
              <a:pPr/>
              <a:t>3/9/2022</a:t>
            </a:fld>
            <a:endParaRPr lang="en-US" altLang="zh-TW"/>
          </a:p>
        </p:txBody>
      </p:sp>
      <p:sp>
        <p:nvSpPr>
          <p:cNvPr id="6" name="Footer Placeholder 5">
            <a:extLst>
              <a:ext uri="{FF2B5EF4-FFF2-40B4-BE49-F238E27FC236}">
                <a16:creationId xmlns:a16="http://schemas.microsoft.com/office/drawing/2014/main" id="{988486ED-31D3-4518-B016-9B48E8CF9574}"/>
              </a:ext>
            </a:extLst>
          </p:cNvPr>
          <p:cNvSpPr>
            <a:spLocks noGrp="1"/>
          </p:cNvSpPr>
          <p:nvPr>
            <p:ph type="ftr" sz="quarter" idx="11"/>
          </p:nvPr>
        </p:nvSpPr>
        <p:spPr/>
        <p:txBody>
          <a:bodyPr/>
          <a:lstStyle>
            <a:lvl1pPr>
              <a:defRPr smtClean="0"/>
            </a:lvl1pPr>
          </a:lstStyle>
          <a:p>
            <a:pPr>
              <a:defRPr/>
            </a:pPr>
            <a:endParaRPr lang="en-US" altLang="zh-TW"/>
          </a:p>
        </p:txBody>
      </p:sp>
      <p:sp>
        <p:nvSpPr>
          <p:cNvPr id="7" name="Slide Number Placeholder 6">
            <a:extLst>
              <a:ext uri="{FF2B5EF4-FFF2-40B4-BE49-F238E27FC236}">
                <a16:creationId xmlns:a16="http://schemas.microsoft.com/office/drawing/2014/main" id="{888680E3-9AF4-403B-AFEA-43CB2E0C70BE}"/>
              </a:ext>
            </a:extLst>
          </p:cNvPr>
          <p:cNvSpPr>
            <a:spLocks noGrp="1"/>
          </p:cNvSpPr>
          <p:nvPr>
            <p:ph type="sldNum" sz="quarter" idx="12"/>
          </p:nvPr>
        </p:nvSpPr>
        <p:spPr/>
        <p:txBody>
          <a:bodyPr/>
          <a:lstStyle>
            <a:lvl1pPr>
              <a:defRPr/>
            </a:lvl1pPr>
          </a:lstStyle>
          <a:p>
            <a:fld id="{AF7C6522-27DD-418A-8C4D-80DD970AB02E}" type="slidenum">
              <a:rPr lang="en-US" altLang="zh-TW"/>
              <a:pPr/>
              <a:t>‹#›</a:t>
            </a:fld>
            <a:endParaRPr lang="en-US" altLang="zh-TW"/>
          </a:p>
        </p:txBody>
      </p:sp>
    </p:spTree>
    <p:extLst>
      <p:ext uri="{BB962C8B-B14F-4D97-AF65-F5344CB8AC3E}">
        <p14:creationId xmlns:p14="http://schemas.microsoft.com/office/powerpoint/2010/main" val="9355091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a:extLst>
              <a:ext uri="{FF2B5EF4-FFF2-40B4-BE49-F238E27FC236}">
                <a16:creationId xmlns:a16="http://schemas.microsoft.com/office/drawing/2014/main" id="{EE00CA54-4CCD-47F3-A6D4-AD9F93D41D2D}"/>
              </a:ext>
            </a:extLst>
          </p:cNvPr>
          <p:cNvSpPr>
            <a:spLocks/>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4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endParaRPr lang="zh-CN" altLang="en-US"/>
          </a:p>
        </p:txBody>
      </p:sp>
      <p:sp>
        <p:nvSpPr>
          <p:cNvPr id="6" name="Right Triangle 11">
            <a:extLst>
              <a:ext uri="{FF2B5EF4-FFF2-40B4-BE49-F238E27FC236}">
                <a16:creationId xmlns:a16="http://schemas.microsoft.com/office/drawing/2014/main" id="{0F54FF44-0D3B-4429-B314-CC16A4537412}"/>
              </a:ext>
            </a:extLst>
          </p:cNvPr>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eaLnBrk="1" hangingPunct="1">
              <a:defRPr/>
            </a:pPr>
            <a:endParaRPr kumimoji="0" lang="en-US" altLang="zh-TW">
              <a:solidFill>
                <a:srgbClr val="FFFFFF"/>
              </a:solidFill>
              <a:latin typeface="Constantia" charset="0"/>
              <a:ea typeface="新細明體" charset="0"/>
              <a:cs typeface="新細明體" charset="0"/>
            </a:endParaRPr>
          </a:p>
        </p:txBody>
      </p:sp>
      <p:sp>
        <p:nvSpPr>
          <p:cNvPr id="7" name="Freeform 9">
            <a:extLst>
              <a:ext uri="{FF2B5EF4-FFF2-40B4-BE49-F238E27FC236}">
                <a16:creationId xmlns:a16="http://schemas.microsoft.com/office/drawing/2014/main" id="{72664530-86E2-41FC-B473-A4ADAE81158C}"/>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latin typeface="+mn-lt"/>
              <a:ea typeface="+mn-ea"/>
            </a:endParaRPr>
          </a:p>
        </p:txBody>
      </p:sp>
      <p:sp>
        <p:nvSpPr>
          <p:cNvPr id="8" name="Freeform 10">
            <a:extLst>
              <a:ext uri="{FF2B5EF4-FFF2-40B4-BE49-F238E27FC236}">
                <a16:creationId xmlns:a16="http://schemas.microsoft.com/office/drawing/2014/main" id="{272A8F13-0802-4177-B767-7D16E8E9FE01}"/>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DE0A8029-9C34-41BC-BE2B-B85FF09FA891}"/>
              </a:ext>
            </a:extLst>
          </p:cNvPr>
          <p:cNvSpPr>
            <a:spLocks noGrp="1"/>
          </p:cNvSpPr>
          <p:nvPr>
            <p:ph type="dt" sz="half" idx="10"/>
          </p:nvPr>
        </p:nvSpPr>
        <p:spPr/>
        <p:txBody>
          <a:bodyPr/>
          <a:lstStyle>
            <a:lvl1pPr>
              <a:defRPr/>
            </a:lvl1pPr>
          </a:lstStyle>
          <a:p>
            <a:fld id="{43197991-6474-4924-9B2B-EF2963958DC6}" type="datetimeFigureOut">
              <a:rPr lang="en-US" altLang="zh-TW"/>
              <a:pPr/>
              <a:t>3/9/2022</a:t>
            </a:fld>
            <a:endParaRPr lang="en-US" altLang="zh-TW"/>
          </a:p>
        </p:txBody>
      </p:sp>
      <p:sp>
        <p:nvSpPr>
          <p:cNvPr id="10" name="Footer Placeholder 5">
            <a:extLst>
              <a:ext uri="{FF2B5EF4-FFF2-40B4-BE49-F238E27FC236}">
                <a16:creationId xmlns:a16="http://schemas.microsoft.com/office/drawing/2014/main" id="{65B711FD-C3AE-4B38-B86E-68D85E98B392}"/>
              </a:ext>
            </a:extLst>
          </p:cNvPr>
          <p:cNvSpPr>
            <a:spLocks noGrp="1"/>
          </p:cNvSpPr>
          <p:nvPr>
            <p:ph type="ftr" sz="quarter" idx="11"/>
          </p:nvPr>
        </p:nvSpPr>
        <p:spPr/>
        <p:txBody>
          <a:bodyPr/>
          <a:lstStyle>
            <a:lvl1pPr>
              <a:defRPr smtClean="0"/>
            </a:lvl1pPr>
          </a:lstStyle>
          <a:p>
            <a:pPr>
              <a:defRPr/>
            </a:pPr>
            <a:endParaRPr lang="en-US" altLang="zh-TW"/>
          </a:p>
        </p:txBody>
      </p:sp>
      <p:sp>
        <p:nvSpPr>
          <p:cNvPr id="11" name="Slide Number Placeholder 6">
            <a:extLst>
              <a:ext uri="{FF2B5EF4-FFF2-40B4-BE49-F238E27FC236}">
                <a16:creationId xmlns:a16="http://schemas.microsoft.com/office/drawing/2014/main" id="{4D4B41A3-4B09-4E7F-B036-4A4E2D2EA2A6}"/>
              </a:ext>
            </a:extLst>
          </p:cNvPr>
          <p:cNvSpPr>
            <a:spLocks noGrp="1"/>
          </p:cNvSpPr>
          <p:nvPr>
            <p:ph type="sldNum" sz="quarter" idx="12"/>
          </p:nvPr>
        </p:nvSpPr>
        <p:spPr>
          <a:xfrm>
            <a:off x="8077200" y="6356350"/>
            <a:ext cx="609600" cy="365125"/>
          </a:xfrm>
        </p:spPr>
        <p:txBody>
          <a:bodyPr/>
          <a:lstStyle>
            <a:lvl1pPr>
              <a:defRPr/>
            </a:lvl1pPr>
          </a:lstStyle>
          <a:p>
            <a:fld id="{BA5C9E4D-88E1-44DC-958C-3CCC0D4334C6}" type="slidenum">
              <a:rPr lang="en-US" altLang="zh-TW"/>
              <a:pPr/>
              <a:t>‹#›</a:t>
            </a:fld>
            <a:endParaRPr lang="en-US" altLang="zh-TW"/>
          </a:p>
        </p:txBody>
      </p:sp>
    </p:spTree>
    <p:extLst>
      <p:ext uri="{BB962C8B-B14F-4D97-AF65-F5344CB8AC3E}">
        <p14:creationId xmlns:p14="http://schemas.microsoft.com/office/powerpoint/2010/main" val="2838630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CDA686A-63D4-48D2-BA0C-EB26E98ED84A}"/>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latin typeface="+mn-lt"/>
              <a:ea typeface="+mn-ea"/>
            </a:endParaRPr>
          </a:p>
        </p:txBody>
      </p:sp>
      <p:sp>
        <p:nvSpPr>
          <p:cNvPr id="8" name="Freeform 7">
            <a:extLst>
              <a:ext uri="{FF2B5EF4-FFF2-40B4-BE49-F238E27FC236}">
                <a16:creationId xmlns:a16="http://schemas.microsoft.com/office/drawing/2014/main" id="{EFD2F681-FBF3-49C6-9353-2723FAC0B087}"/>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latin typeface="+mn-lt"/>
              <a:ea typeface="+mn-ea"/>
            </a:endParaRPr>
          </a:p>
        </p:txBody>
      </p:sp>
      <p:sp>
        <p:nvSpPr>
          <p:cNvPr id="1028" name="Title Placeholder 8">
            <a:extLst>
              <a:ext uri="{FF2B5EF4-FFF2-40B4-BE49-F238E27FC236}">
                <a16:creationId xmlns:a16="http://schemas.microsoft.com/office/drawing/2014/main" id="{68F6155A-1651-486D-9061-407E8C03A7A7}"/>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zh-TW"/>
              <a:t>Click to edit Master title style</a:t>
            </a:r>
          </a:p>
        </p:txBody>
      </p:sp>
      <p:sp>
        <p:nvSpPr>
          <p:cNvPr id="1029" name="Text Placeholder 29">
            <a:extLst>
              <a:ext uri="{FF2B5EF4-FFF2-40B4-BE49-F238E27FC236}">
                <a16:creationId xmlns:a16="http://schemas.microsoft.com/office/drawing/2014/main" id="{13435C27-1F89-451B-958E-0D78889AA8F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 name="Date Placeholder 9">
            <a:extLst>
              <a:ext uri="{FF2B5EF4-FFF2-40B4-BE49-F238E27FC236}">
                <a16:creationId xmlns:a16="http://schemas.microsoft.com/office/drawing/2014/main" id="{20DB6C36-2F76-4526-8850-8F93EACA9CAA}"/>
              </a:ext>
            </a:extLst>
          </p:cNvPr>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kumimoji="0" sz="1200">
                <a:solidFill>
                  <a:srgbClr val="045C75"/>
                </a:solidFill>
                <a:latin typeface="Constantia" panose="02030602050306030303" pitchFamily="18" charset="0"/>
              </a:defRPr>
            </a:lvl1pPr>
          </a:lstStyle>
          <a:p>
            <a:fld id="{02AB6439-A9BC-448B-919E-A8D7D0A44058}" type="datetimeFigureOut">
              <a:rPr lang="en-US" altLang="zh-TW"/>
              <a:pPr/>
              <a:t>3/9/2022</a:t>
            </a:fld>
            <a:endParaRPr lang="en-US" altLang="zh-TW"/>
          </a:p>
        </p:txBody>
      </p:sp>
      <p:sp>
        <p:nvSpPr>
          <p:cNvPr id="22" name="Footer Placeholder 21">
            <a:extLst>
              <a:ext uri="{FF2B5EF4-FFF2-40B4-BE49-F238E27FC236}">
                <a16:creationId xmlns:a16="http://schemas.microsoft.com/office/drawing/2014/main" id="{5E1E711D-DFAA-4704-A3D8-9A089EBF1CA5}"/>
              </a:ext>
            </a:extLst>
          </p:cNvPr>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eaLnBrk="1" hangingPunct="1">
              <a:defRPr kumimoji="0" sz="1200" smtClean="0">
                <a:solidFill>
                  <a:srgbClr val="045C75"/>
                </a:solidFill>
                <a:latin typeface="Constantia" charset="0"/>
                <a:ea typeface="新細明體" charset="0"/>
                <a:cs typeface="新細明體" charset="0"/>
              </a:defRPr>
            </a:lvl1pPr>
          </a:lstStyle>
          <a:p>
            <a:pPr>
              <a:defRPr/>
            </a:pPr>
            <a:endParaRPr lang="en-US" altLang="zh-TW"/>
          </a:p>
        </p:txBody>
      </p:sp>
      <p:sp>
        <p:nvSpPr>
          <p:cNvPr id="18" name="Slide Number Placeholder 17">
            <a:extLst>
              <a:ext uri="{FF2B5EF4-FFF2-40B4-BE49-F238E27FC236}">
                <a16:creationId xmlns:a16="http://schemas.microsoft.com/office/drawing/2014/main" id="{C98B8968-874E-4C1D-BA44-76D91521B8EA}"/>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kumimoji="0" sz="1200">
                <a:solidFill>
                  <a:srgbClr val="045C75"/>
                </a:solidFill>
                <a:latin typeface="Constantia" panose="02030602050306030303" pitchFamily="18" charset="0"/>
              </a:defRPr>
            </a:lvl1pPr>
          </a:lstStyle>
          <a:p>
            <a:fld id="{5AA91053-4B85-46FB-86EF-E452CCCEAE85}" type="slidenum">
              <a:rPr lang="en-US" altLang="zh-TW"/>
              <a:pPr/>
              <a:t>‹#›</a:t>
            </a:fld>
            <a:endParaRPr lang="en-US" altLang="zh-TW"/>
          </a:p>
        </p:txBody>
      </p:sp>
      <p:grpSp>
        <p:nvGrpSpPr>
          <p:cNvPr id="1033" name="Group 1">
            <a:extLst>
              <a:ext uri="{FF2B5EF4-FFF2-40B4-BE49-F238E27FC236}">
                <a16:creationId xmlns:a16="http://schemas.microsoft.com/office/drawing/2014/main" id="{1504FE6E-1DB9-456E-92CA-2373B59815E5}"/>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6F8B6949-9353-4FBB-906F-2172CE639354}"/>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a:defRPr kumimoji="1">
                  <a:solidFill>
                    <a:schemeClr val="tx1"/>
                  </a:solidFill>
                  <a:latin typeface="Arial" charset="0"/>
                  <a:ea typeface="新細明體" charset="0"/>
                  <a:cs typeface="新細明體" charset="0"/>
                </a:defRPr>
              </a:lvl1pPr>
              <a:lvl2pPr marL="742950" indent="-285750">
                <a:defRPr kumimoji="1">
                  <a:solidFill>
                    <a:schemeClr val="tx1"/>
                  </a:solidFill>
                  <a:latin typeface="Arial" charset="0"/>
                  <a:ea typeface="新細明體" charset="0"/>
                  <a:cs typeface="新細明體" charset="0"/>
                </a:defRPr>
              </a:lvl2pPr>
              <a:lvl3pPr marL="1143000" indent="-228600">
                <a:defRPr kumimoji="1">
                  <a:solidFill>
                    <a:schemeClr val="tx1"/>
                  </a:solidFill>
                  <a:latin typeface="Arial" charset="0"/>
                  <a:ea typeface="新細明體" charset="0"/>
                  <a:cs typeface="新細明體" charset="0"/>
                </a:defRPr>
              </a:lvl3pPr>
              <a:lvl4pPr marL="1600200" indent="-228600">
                <a:defRPr kumimoji="1">
                  <a:solidFill>
                    <a:schemeClr val="tx1"/>
                  </a:solidFill>
                  <a:latin typeface="Arial" charset="0"/>
                  <a:ea typeface="新細明體" charset="0"/>
                  <a:cs typeface="新細明體" charset="0"/>
                </a:defRPr>
              </a:lvl4pPr>
              <a:lvl5pPr marL="2057400" indent="-228600">
                <a:defRPr kumimoji="1">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eaLnBrk="1" hangingPunct="1">
                <a:defRPr/>
              </a:pPr>
              <a:endParaRPr kumimoji="0" lang="en-US" altLang="zh-TW">
                <a:latin typeface="Constantia" charset="0"/>
              </a:endParaRPr>
            </a:p>
          </p:txBody>
        </p:sp>
        <p:sp>
          <p:nvSpPr>
            <p:cNvPr id="13" name="Freeform 12">
              <a:extLst>
                <a:ext uri="{FF2B5EF4-FFF2-40B4-BE49-F238E27FC236}">
                  <a16:creationId xmlns:a16="http://schemas.microsoft.com/office/drawing/2014/main" id="{E4F75308-E266-446E-8586-6C5FE8BD5B0A}"/>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a:defRPr kumimoji="1">
                  <a:solidFill>
                    <a:schemeClr val="tx1"/>
                  </a:solidFill>
                  <a:latin typeface="Arial" charset="0"/>
                  <a:ea typeface="新細明體" charset="0"/>
                  <a:cs typeface="新細明體" charset="0"/>
                </a:defRPr>
              </a:lvl1pPr>
              <a:lvl2pPr marL="742950" indent="-285750">
                <a:defRPr kumimoji="1">
                  <a:solidFill>
                    <a:schemeClr val="tx1"/>
                  </a:solidFill>
                  <a:latin typeface="Arial" charset="0"/>
                  <a:ea typeface="新細明體" charset="0"/>
                  <a:cs typeface="新細明體" charset="0"/>
                </a:defRPr>
              </a:lvl2pPr>
              <a:lvl3pPr marL="1143000" indent="-228600">
                <a:defRPr kumimoji="1">
                  <a:solidFill>
                    <a:schemeClr val="tx1"/>
                  </a:solidFill>
                  <a:latin typeface="Arial" charset="0"/>
                  <a:ea typeface="新細明體" charset="0"/>
                  <a:cs typeface="新細明體" charset="0"/>
                </a:defRPr>
              </a:lvl3pPr>
              <a:lvl4pPr marL="1600200" indent="-228600">
                <a:defRPr kumimoji="1">
                  <a:solidFill>
                    <a:schemeClr val="tx1"/>
                  </a:solidFill>
                  <a:latin typeface="Arial" charset="0"/>
                  <a:ea typeface="新細明體" charset="0"/>
                  <a:cs typeface="新細明體" charset="0"/>
                </a:defRPr>
              </a:lvl4pPr>
              <a:lvl5pPr marL="2057400" indent="-228600">
                <a:defRPr kumimoji="1">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eaLnBrk="1" hangingPunct="1">
                <a:defRPr/>
              </a:pPr>
              <a:endParaRPr kumimoji="0" lang="en-US" altLang="zh-TW">
                <a:latin typeface="Constantia" charset="0"/>
              </a:endParaRPr>
            </a:p>
          </p:txBody>
        </p:sp>
      </p:gr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txStyles>
    <p:titleStyle>
      <a:lvl1pPr algn="l" rtl="0" eaLnBrk="0" fontAlgn="base" hangingPunct="0">
        <a:spcBef>
          <a:spcPct val="0"/>
        </a:spcBef>
        <a:spcAft>
          <a:spcPct val="0"/>
        </a:spcAft>
        <a:defRPr sz="5000" kern="1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5000">
          <a:solidFill>
            <a:schemeClr val="tx2"/>
          </a:solidFill>
          <a:latin typeface="Calibri" charset="0"/>
          <a:ea typeface="MS PGothic" panose="020B0600070205080204" pitchFamily="34" charset="-128"/>
        </a:defRPr>
      </a:lvl2pPr>
      <a:lvl3pPr algn="l" rtl="0" eaLnBrk="0" fontAlgn="base" hangingPunct="0">
        <a:spcBef>
          <a:spcPct val="0"/>
        </a:spcBef>
        <a:spcAft>
          <a:spcPct val="0"/>
        </a:spcAft>
        <a:defRPr sz="5000">
          <a:solidFill>
            <a:schemeClr val="tx2"/>
          </a:solidFill>
          <a:latin typeface="Calibri" charset="0"/>
          <a:ea typeface="MS PGothic" panose="020B0600070205080204" pitchFamily="34" charset="-128"/>
        </a:defRPr>
      </a:lvl3pPr>
      <a:lvl4pPr algn="l" rtl="0" eaLnBrk="0" fontAlgn="base" hangingPunct="0">
        <a:spcBef>
          <a:spcPct val="0"/>
        </a:spcBef>
        <a:spcAft>
          <a:spcPct val="0"/>
        </a:spcAft>
        <a:defRPr sz="5000">
          <a:solidFill>
            <a:schemeClr val="tx2"/>
          </a:solidFill>
          <a:latin typeface="Calibri" charset="0"/>
          <a:ea typeface="MS PGothic" panose="020B0600070205080204" pitchFamily="34" charset="-128"/>
        </a:defRPr>
      </a:lvl4pPr>
      <a:lvl5pPr algn="l" rtl="0" eaLnBrk="0" fontAlgn="base" hangingPunct="0">
        <a:spcBef>
          <a:spcPct val="0"/>
        </a:spcBef>
        <a:spcAft>
          <a:spcPct val="0"/>
        </a:spcAft>
        <a:defRPr sz="5000">
          <a:solidFill>
            <a:schemeClr val="tx2"/>
          </a:solidFill>
          <a:latin typeface="Calibri" charset="0"/>
          <a:ea typeface="MS PGothic" panose="020B0600070205080204" pitchFamily="34" charset="-128"/>
        </a:defRPr>
      </a:lvl5pPr>
      <a:lvl6pPr marL="457200" algn="l" rtl="0" fontAlgn="base">
        <a:spcBef>
          <a:spcPct val="0"/>
        </a:spcBef>
        <a:spcAft>
          <a:spcPct val="0"/>
        </a:spcAft>
        <a:defRPr sz="5000">
          <a:solidFill>
            <a:schemeClr val="tx2"/>
          </a:solidFill>
          <a:latin typeface="Calibri" charset="0"/>
        </a:defRPr>
      </a:lvl6pPr>
      <a:lvl7pPr marL="914400" algn="l" rtl="0" fontAlgn="base">
        <a:spcBef>
          <a:spcPct val="0"/>
        </a:spcBef>
        <a:spcAft>
          <a:spcPct val="0"/>
        </a:spcAft>
        <a:defRPr sz="5000">
          <a:solidFill>
            <a:schemeClr val="tx2"/>
          </a:solidFill>
          <a:latin typeface="Calibri" charset="0"/>
        </a:defRPr>
      </a:lvl7pPr>
      <a:lvl8pPr marL="1371600" algn="l" rtl="0" fontAlgn="base">
        <a:spcBef>
          <a:spcPct val="0"/>
        </a:spcBef>
        <a:spcAft>
          <a:spcPct val="0"/>
        </a:spcAft>
        <a:defRPr sz="5000">
          <a:solidFill>
            <a:schemeClr val="tx2"/>
          </a:solidFill>
          <a:latin typeface="Calibri" charset="0"/>
        </a:defRPr>
      </a:lvl8pPr>
      <a:lvl9pPr marL="1828800" algn="l" rtl="0" fontAlgn="base">
        <a:spcBef>
          <a:spcPct val="0"/>
        </a:spcBef>
        <a:spcAft>
          <a:spcPct val="0"/>
        </a:spcAft>
        <a:defRPr sz="5000">
          <a:solidFill>
            <a:schemeClr val="tx2"/>
          </a:solidFill>
          <a:latin typeface="Calibri"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S PGothic" panose="020B0600070205080204" pitchFamily="34" charset="-128"/>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S PGothic" panose="020B0600070205080204"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S PGothic" panose="020B0600070205080204"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图片 2">
            <a:extLst>
              <a:ext uri="{FF2B5EF4-FFF2-40B4-BE49-F238E27FC236}">
                <a16:creationId xmlns:a16="http://schemas.microsoft.com/office/drawing/2014/main" id="{371963B6-3C01-4001-92C8-95E7856EA3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3">
            <a:extLst>
              <a:ext uri="{FF2B5EF4-FFF2-40B4-BE49-F238E27FC236}">
                <a16:creationId xmlns:a16="http://schemas.microsoft.com/office/drawing/2014/main" id="{879707AB-B8B4-4B7F-B118-EA6994A9C76F}"/>
              </a:ext>
            </a:extLst>
          </p:cNvPr>
          <p:cNvPicPr>
            <a:picLocks noChangeAspect="1"/>
          </p:cNvPicPr>
          <p:nvPr/>
        </p:nvPicPr>
        <p:blipFill>
          <a:blip r:embed="rId3">
            <a:extLst>
              <a:ext uri="{28A0092B-C50C-407E-A947-70E740481C1C}">
                <a14:useLocalDpi xmlns:a14="http://schemas.microsoft.com/office/drawing/2010/main" val="0"/>
              </a:ext>
            </a:extLst>
          </a:blip>
          <a:srcRect l="24721" r="39655" b="2158"/>
          <a:stretch>
            <a:fillRect/>
          </a:stretch>
        </p:blipFill>
        <p:spPr bwMode="auto">
          <a:xfrm>
            <a:off x="0" y="0"/>
            <a:ext cx="91440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B830E736-0302-4066-BC99-9627D9F04770}"/>
              </a:ext>
            </a:extLst>
          </p:cNvPr>
          <p:cNvSpPr txBox="1">
            <a:spLocks noChangeArrowheads="1"/>
          </p:cNvSpPr>
          <p:nvPr/>
        </p:nvSpPr>
        <p:spPr bwMode="auto">
          <a:xfrm>
            <a:off x="762000" y="914400"/>
            <a:ext cx="7727950" cy="1098550"/>
          </a:xfrm>
          <a:prstGeom prst="rect">
            <a:avLst/>
          </a:prstGeom>
          <a:noFill/>
          <a:ln w="9525">
            <a:noFill/>
            <a:miter lim="800000"/>
            <a:headEnd/>
            <a:tailEnd/>
          </a:ln>
          <a:effectLst/>
        </p:spPr>
        <p:txBody>
          <a:bodyPr wrap="none">
            <a:spAutoFit/>
          </a:bodyPr>
          <a:lstStyle/>
          <a:p>
            <a:pPr defTabSz="914400">
              <a:defRPr/>
            </a:pPr>
            <a:r>
              <a:rPr lang="zh-TW" altLang="en-US" sz="6600">
                <a:solidFill>
                  <a:schemeClr val="accent1"/>
                </a:solidFill>
                <a:effectLst>
                  <a:outerShdw blurRad="38100" dist="38100" dir="2700000" algn="tl">
                    <a:srgbClr val="C0C0C0"/>
                  </a:outerShdw>
                </a:effectLst>
                <a:ea typeface="全真顏體" pitchFamily="49" charset="-120"/>
              </a:rPr>
              <a:t>忠信殷勤的傳揚真理</a:t>
            </a:r>
          </a:p>
        </p:txBody>
      </p:sp>
    </p:spTree>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905D7E-CFBF-45E7-8952-496E5BB46856}"/>
              </a:ext>
            </a:extLst>
          </p:cNvPr>
          <p:cNvPicPr>
            <a:picLocks noChangeAspect="1"/>
          </p:cNvPicPr>
          <p:nvPr/>
        </p:nvPicPr>
        <p:blipFill>
          <a:blip r:embed="rId2">
            <a:extLst>
              <a:ext uri="{28A0092B-C50C-407E-A947-70E740481C1C}">
                <a14:useLocalDpi xmlns:a14="http://schemas.microsoft.com/office/drawing/2010/main" val="0"/>
              </a:ext>
            </a:extLst>
          </a:blip>
          <a:srcRect r="28345"/>
          <a:stretch>
            <a:fillRect/>
          </a:stretch>
        </p:blipFill>
        <p:spPr bwMode="auto">
          <a:xfrm>
            <a:off x="7631113" y="3940175"/>
            <a:ext cx="1512887" cy="2917825"/>
          </a:xfrm>
          <a:prstGeom prst="rect">
            <a:avLst/>
          </a:prstGeom>
          <a:noFill/>
          <a:ln>
            <a:noFill/>
          </a:ln>
          <a:effectLst>
            <a:outerShdw blurRad="635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Content Placeholder 2">
            <a:extLst>
              <a:ext uri="{FF2B5EF4-FFF2-40B4-BE49-F238E27FC236}">
                <a16:creationId xmlns:a16="http://schemas.microsoft.com/office/drawing/2014/main" id="{3FF7D7C2-241D-4A61-88F8-5B9F9A9E9D2F}"/>
              </a:ext>
            </a:extLst>
          </p:cNvPr>
          <p:cNvSpPr>
            <a:spLocks noGrp="1"/>
          </p:cNvSpPr>
          <p:nvPr>
            <p:ph idx="1"/>
          </p:nvPr>
        </p:nvSpPr>
        <p:spPr>
          <a:xfrm>
            <a:off x="457200" y="1676400"/>
            <a:ext cx="8229600" cy="4648200"/>
          </a:xfrm>
        </p:spPr>
        <p:txBody>
          <a:bodyPr/>
          <a:lstStyle/>
          <a:p>
            <a:pPr eaLnBrk="1" hangingPunct="1"/>
            <a:r>
              <a:rPr lang="en-US" altLang="zh-TW" sz="2800">
                <a:effectLst>
                  <a:outerShdw blurRad="38100" dist="38100" dir="2700000" algn="tl">
                    <a:srgbClr val="C0C0C0"/>
                  </a:outerShdw>
                </a:effectLst>
                <a:latin typeface="華康粗黑體" pitchFamily="49" charset="-120"/>
                <a:ea typeface="華康粗黑體" pitchFamily="49" charset="-120"/>
              </a:rPr>
              <a:t>『〔</a:t>
            </a:r>
            <a:r>
              <a:rPr lang="zh-TW" altLang="en-US" sz="2800">
                <a:effectLst>
                  <a:outerShdw blurRad="38100" dist="38100" dir="2700000" algn="tl">
                    <a:srgbClr val="C0C0C0"/>
                  </a:outerShdw>
                </a:effectLst>
                <a:latin typeface="華康粗黑體" pitchFamily="49" charset="-120"/>
                <a:ea typeface="華康粗黑體" pitchFamily="49" charset="-120"/>
              </a:rPr>
              <a:t>我們也</a:t>
            </a:r>
            <a:r>
              <a:rPr lang="en-US" altLang="zh-TW" sz="2800">
                <a:effectLst>
                  <a:outerShdw blurRad="38100" dist="38100" dir="2700000" algn="tl">
                    <a:srgbClr val="C0C0C0"/>
                  </a:outerShdw>
                </a:effectLst>
                <a:latin typeface="華康粗黑體" pitchFamily="49" charset="-120"/>
                <a:ea typeface="華康粗黑體" pitchFamily="49" charset="-120"/>
              </a:rPr>
              <a:t>〕</a:t>
            </a:r>
            <a:r>
              <a:rPr lang="zh-TW" altLang="en-US" sz="2800" b="1" u="sng">
                <a:effectLst>
                  <a:outerShdw blurRad="38100" dist="38100" dir="2700000" algn="tl">
                    <a:srgbClr val="C0C0C0"/>
                  </a:outerShdw>
                </a:effectLst>
                <a:latin typeface="華康粗黑體" pitchFamily="49" charset="-120"/>
                <a:ea typeface="華康粗黑體" pitchFamily="49" charset="-120"/>
              </a:rPr>
              <a:t>鼓勵弟兄姊妹，建立起讀書的習慣</a:t>
            </a:r>
            <a:r>
              <a:rPr lang="zh-TW" altLang="en-US" sz="2800">
                <a:effectLst>
                  <a:outerShdw blurRad="38100" dist="38100" dir="2700000" algn="tl">
                    <a:srgbClr val="C0C0C0"/>
                  </a:outerShdw>
                </a:effectLst>
                <a:latin typeface="華康粗黑體" pitchFamily="49" charset="-120"/>
                <a:ea typeface="華康粗黑體" pitchFamily="49" charset="-120"/>
              </a:rPr>
              <a:t>，三餐飯後或睡前，都能讀一點屬靈書報，那真是開卷有益。</a:t>
            </a:r>
            <a:endParaRPr lang="en-US" altLang="zh-TW" sz="2800">
              <a:effectLst>
                <a:outerShdw blurRad="38100" dist="38100" dir="2700000" algn="tl">
                  <a:srgbClr val="C0C0C0"/>
                </a:outerShdw>
              </a:effectLst>
              <a:latin typeface="華康粗黑體" pitchFamily="49" charset="-120"/>
              <a:ea typeface="華康粗黑體" pitchFamily="49" charset="-120"/>
            </a:endParaRPr>
          </a:p>
          <a:p>
            <a:pPr eaLnBrk="1" hangingPunct="1"/>
            <a:r>
              <a:rPr lang="zh-TW" altLang="en-US" sz="2800">
                <a:effectLst>
                  <a:outerShdw blurRad="38100" dist="38100" dir="2700000" algn="tl">
                    <a:srgbClr val="C0C0C0"/>
                  </a:outerShdw>
                </a:effectLst>
                <a:latin typeface="華康粗黑體" pitchFamily="49" charset="-120"/>
                <a:ea typeface="華康粗黑體" pitchFamily="49" charset="-120"/>
              </a:rPr>
              <a:t>盼望各地召會的長老，能</a:t>
            </a:r>
            <a:r>
              <a:rPr lang="zh-TW" altLang="en-US" sz="2800" b="1" u="sng">
                <a:effectLst>
                  <a:outerShdw blurRad="38100" dist="38100" dir="2700000" algn="tl">
                    <a:srgbClr val="C0C0C0"/>
                  </a:outerShdw>
                </a:effectLst>
                <a:latin typeface="華康粗黑體" pitchFamily="49" charset="-120"/>
                <a:ea typeface="華康粗黑體" pitchFamily="49" charset="-120"/>
              </a:rPr>
              <a:t>有點帶領和鼓勵，使家家都存有屬靈書報</a:t>
            </a:r>
            <a:r>
              <a:rPr lang="zh-TW" altLang="en-US" sz="2800">
                <a:effectLst>
                  <a:outerShdw blurRad="38100" dist="38100" dir="2700000" algn="tl">
                    <a:srgbClr val="C0C0C0"/>
                  </a:outerShdw>
                </a:effectLst>
                <a:latin typeface="華康粗黑體" pitchFamily="49" charset="-120"/>
                <a:ea typeface="華康粗黑體" pitchFamily="49" charset="-120"/>
              </a:rPr>
              <a:t>，不論是在飯桌上、床頭上、洗臉臺、或廚房裏，隨處都有一本，可以方便家中大小，甚至來訪客人，都能隨處享受主的話。這些書報都滿了神恩典的豐富，擺在家中，對這個家定然是有益的。</a:t>
            </a:r>
            <a:r>
              <a:rPr lang="en-US" altLang="zh-TW" sz="2800">
                <a:effectLst>
                  <a:outerShdw blurRad="38100" dist="38100" dir="2700000" algn="tl">
                    <a:srgbClr val="C0C0C0"/>
                  </a:outerShdw>
                </a:effectLst>
                <a:latin typeface="華康粗黑體" pitchFamily="49" charset="-120"/>
                <a:ea typeface="華康粗黑體" pitchFamily="49" charset="-120"/>
              </a:rPr>
              <a:t>』</a:t>
            </a:r>
            <a:r>
              <a:rPr lang="zh-TW" altLang="en-US" sz="2800">
                <a:solidFill>
                  <a:srgbClr val="0070C0"/>
                </a:solidFill>
                <a:effectLst>
                  <a:outerShdw blurRad="38100" dist="38100" dir="2700000" algn="tl">
                    <a:srgbClr val="C0C0C0"/>
                  </a:outerShdw>
                </a:effectLst>
                <a:latin typeface="華康粗黑體" pitchFamily="49" charset="-120"/>
                <a:ea typeface="華康粗黑體" pitchFamily="49" charset="-120"/>
              </a:rPr>
              <a:t>（二五頁。）</a:t>
            </a:r>
          </a:p>
        </p:txBody>
      </p:sp>
      <p:sp>
        <p:nvSpPr>
          <p:cNvPr id="22531" name="Terminator 3">
            <a:extLst>
              <a:ext uri="{FF2B5EF4-FFF2-40B4-BE49-F238E27FC236}">
                <a16:creationId xmlns:a16="http://schemas.microsoft.com/office/drawing/2014/main" id="{6DF50B6D-E53A-4124-9687-CA83BA8F35FB}"/>
              </a:ext>
            </a:extLst>
          </p:cNvPr>
          <p:cNvSpPr>
            <a:spLocks noChangeArrowheads="1"/>
          </p:cNvSpPr>
          <p:nvPr/>
        </p:nvSpPr>
        <p:spPr bwMode="auto">
          <a:xfrm>
            <a:off x="762000" y="304800"/>
            <a:ext cx="7391400" cy="925513"/>
          </a:xfrm>
          <a:prstGeom prst="flowChartTerminator">
            <a:avLst/>
          </a:prstGeom>
          <a:solidFill>
            <a:srgbClr val="92D05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22532" name="TextBox 5">
            <a:extLst>
              <a:ext uri="{FF2B5EF4-FFF2-40B4-BE49-F238E27FC236}">
                <a16:creationId xmlns:a16="http://schemas.microsoft.com/office/drawing/2014/main" id="{27BDEF97-1D52-4CBF-B92B-86AD53CC3B4C}"/>
              </a:ext>
            </a:extLst>
          </p:cNvPr>
          <p:cNvSpPr txBox="1">
            <a:spLocks noChangeArrowheads="1"/>
          </p:cNvSpPr>
          <p:nvPr/>
        </p:nvSpPr>
        <p:spPr bwMode="auto">
          <a:xfrm>
            <a:off x="1333500" y="444500"/>
            <a:ext cx="6438900" cy="579438"/>
          </a:xfrm>
          <a:prstGeom prst="rect">
            <a:avLst/>
          </a:prstGeom>
          <a:noFill/>
          <a:ln w="9525">
            <a:noFill/>
            <a:miter lim="800000"/>
            <a:headEnd/>
            <a:tailEnd/>
          </a:ln>
        </p:spPr>
        <p:txBody>
          <a:bodyPr>
            <a:spAutoFit/>
          </a:bodyPr>
          <a:lstStyle/>
          <a:p>
            <a:pPr algn="ctr" eaLnBrk="1" hangingPunct="1">
              <a:defRPr/>
            </a:pPr>
            <a:r>
              <a:rPr kumimoji="0" lang="zh-TW" altLang="en-US" sz="3200">
                <a:effectLst>
                  <a:outerShdw blurRad="38100" dist="38100" dir="2700000" algn="tl">
                    <a:srgbClr val="C0C0C0"/>
                  </a:outerShdw>
                </a:effectLst>
                <a:latin typeface="Constantia" pitchFamily="18" charset="0"/>
                <a:ea typeface="全真顏體" pitchFamily="49" charset="-120"/>
              </a:rPr>
              <a:t>鼓勵聖徒建立起讀屬靈書報的習慣</a:t>
            </a:r>
            <a:endParaRPr kumimoji="0" lang="zh-TW" altLang="en-US">
              <a:solidFill>
                <a:schemeClr val="bg1"/>
              </a:solidFill>
              <a:effectLst>
                <a:outerShdw blurRad="38100" dist="38100" dir="2700000" algn="tl">
                  <a:srgbClr val="C0C0C0"/>
                </a:outerShdw>
              </a:effectLst>
              <a:latin typeface="Constantia" pitchFamily="18" charset="0"/>
              <a:ea typeface="全真顏體" pitchFamily="49" charset="-12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21EC8-91D0-448C-990A-1E3A61668A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686300"/>
            <a:ext cx="1155700" cy="2171700"/>
          </a:xfrm>
          <a:prstGeom prst="rect">
            <a:avLst/>
          </a:prstGeom>
          <a:noFill/>
          <a:ln>
            <a:noFill/>
          </a:ln>
          <a:effectLst>
            <a:outerShdw blurRad="635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4" name="Terminator 3">
            <a:extLst>
              <a:ext uri="{FF2B5EF4-FFF2-40B4-BE49-F238E27FC236}">
                <a16:creationId xmlns:a16="http://schemas.microsoft.com/office/drawing/2014/main" id="{FC2A4A2F-A20F-4C23-9D80-55BC84799580}"/>
              </a:ext>
            </a:extLst>
          </p:cNvPr>
          <p:cNvSpPr>
            <a:spLocks noChangeArrowheads="1"/>
          </p:cNvSpPr>
          <p:nvPr/>
        </p:nvSpPr>
        <p:spPr bwMode="auto">
          <a:xfrm>
            <a:off x="762000" y="304800"/>
            <a:ext cx="7391400" cy="925513"/>
          </a:xfrm>
          <a:prstGeom prst="flowChartTerminator">
            <a:avLst/>
          </a:prstGeom>
          <a:solidFill>
            <a:srgbClr val="00B0F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23555" name="TextBox 5">
            <a:extLst>
              <a:ext uri="{FF2B5EF4-FFF2-40B4-BE49-F238E27FC236}">
                <a16:creationId xmlns:a16="http://schemas.microsoft.com/office/drawing/2014/main" id="{5A63736B-E990-4FFB-89E2-CADF81B7430A}"/>
              </a:ext>
            </a:extLst>
          </p:cNvPr>
          <p:cNvSpPr txBox="1">
            <a:spLocks noChangeArrowheads="1"/>
          </p:cNvSpPr>
          <p:nvPr/>
        </p:nvSpPr>
        <p:spPr bwMode="auto">
          <a:xfrm>
            <a:off x="1219200" y="520700"/>
            <a:ext cx="6477000" cy="641350"/>
          </a:xfrm>
          <a:prstGeom prst="rect">
            <a:avLst/>
          </a:prstGeom>
          <a:noFill/>
          <a:ln w="9525">
            <a:noFill/>
            <a:miter lim="800000"/>
            <a:headEnd/>
            <a:tailEnd/>
          </a:ln>
        </p:spPr>
        <p:txBody>
          <a:bodyPr>
            <a:spAutoFit/>
          </a:bodyPr>
          <a:lstStyle/>
          <a:p>
            <a:pPr algn="ctr" eaLnBrk="1" hangingPunct="1">
              <a:defRPr/>
            </a:pPr>
            <a:r>
              <a:rPr kumimoji="0" lang="zh-TW" altLang="en-US" sz="3600">
                <a:effectLst>
                  <a:outerShdw blurRad="38100" dist="38100" dir="2700000" algn="tl">
                    <a:srgbClr val="C0C0C0"/>
                  </a:outerShdw>
                </a:effectLst>
                <a:latin typeface="Constantia" pitchFamily="18" charset="0"/>
                <a:ea typeface="全真顏體" pitchFamily="49" charset="-120"/>
              </a:rPr>
              <a:t>帶領聖徒在讀真理的事上著迷</a:t>
            </a:r>
          </a:p>
        </p:txBody>
      </p:sp>
      <p:sp>
        <p:nvSpPr>
          <p:cNvPr id="23556" name="Content Placeholder 7">
            <a:extLst>
              <a:ext uri="{FF2B5EF4-FFF2-40B4-BE49-F238E27FC236}">
                <a16:creationId xmlns:a16="http://schemas.microsoft.com/office/drawing/2014/main" id="{4A99AB9F-D69C-47D3-AE42-A749B9C9DF60}"/>
              </a:ext>
            </a:extLst>
          </p:cNvPr>
          <p:cNvSpPr>
            <a:spLocks noGrp="1"/>
          </p:cNvSpPr>
          <p:nvPr>
            <p:ph idx="1"/>
          </p:nvPr>
        </p:nvSpPr>
        <p:spPr>
          <a:xfrm>
            <a:off x="457200" y="1676400"/>
            <a:ext cx="8229600" cy="4648200"/>
          </a:xfrm>
        </p:spPr>
        <p:txBody>
          <a:bodyPr/>
          <a:lstStyle/>
          <a:p>
            <a:pPr eaLnBrk="1" hangingPunct="1"/>
            <a:r>
              <a:rPr lang="en-US" altLang="zh-TW" sz="2800">
                <a:effectLst>
                  <a:outerShdw blurRad="38100" dist="38100" dir="2700000" algn="tl">
                    <a:srgbClr val="C0C0C0"/>
                  </a:outerShdw>
                </a:effectLst>
                <a:latin typeface="華康粗黑體" pitchFamily="49" charset="-120"/>
                <a:ea typeface="華康粗黑體" pitchFamily="49" charset="-120"/>
              </a:rPr>
              <a:t>『</a:t>
            </a:r>
            <a:r>
              <a:rPr lang="zh-TW" altLang="en-US" sz="2800">
                <a:effectLst>
                  <a:outerShdw blurRad="38100" dist="38100" dir="2700000" algn="tl">
                    <a:srgbClr val="C0C0C0"/>
                  </a:outerShdw>
                </a:effectLst>
                <a:latin typeface="華康粗黑體" pitchFamily="49" charset="-120"/>
                <a:ea typeface="華康粗黑體" pitchFamily="49" charset="-120"/>
              </a:rPr>
              <a:t>帶領聖徒在讀真理的事上</a:t>
            </a:r>
            <a:r>
              <a:rPr lang="zh-TW" altLang="en-US" sz="2800" b="1" u="sng">
                <a:effectLst>
                  <a:outerShdw blurRad="38100" dist="38100" dir="2700000" algn="tl">
                    <a:srgbClr val="C0C0C0"/>
                  </a:outerShdw>
                </a:effectLst>
                <a:latin typeface="華康粗黑體" pitchFamily="49" charset="-120"/>
                <a:ea typeface="華康粗黑體" pitchFamily="49" charset="-120"/>
              </a:rPr>
              <a:t>着迷</a:t>
            </a:r>
            <a:r>
              <a:rPr lang="zh-TW" altLang="en-US" sz="2800">
                <a:effectLst>
                  <a:outerShdw blurRad="38100" dist="38100" dir="2700000" algn="tl">
                    <a:srgbClr val="C0C0C0"/>
                  </a:outerShdw>
                </a:effectLst>
                <a:latin typeface="華康粗黑體" pitchFamily="49" charset="-120"/>
                <a:ea typeface="華康粗黑體" pitchFamily="49" charset="-120"/>
              </a:rPr>
              <a:t>；將這事看得比喫飯、喝水還重要。若是這樣，主恢復的真理必定大大繁增，並且得勝，召會中的人數也自然加增。（徒六</a:t>
            </a:r>
            <a:r>
              <a:rPr lang="en-US" altLang="zh-TW" sz="2800">
                <a:effectLst>
                  <a:outerShdw blurRad="38100" dist="38100" dir="2700000" algn="tl">
                    <a:srgbClr val="C0C0C0"/>
                  </a:outerShdw>
                </a:effectLst>
                <a:latin typeface="華康粗黑體" pitchFamily="49" charset="-120"/>
                <a:ea typeface="華康粗黑體" pitchFamily="49" charset="-120"/>
              </a:rPr>
              <a:t>7</a:t>
            </a:r>
            <a:r>
              <a:rPr lang="zh-TW" altLang="en-US" sz="2800">
                <a:effectLst>
                  <a:outerShdw blurRad="38100" dist="38100" dir="2700000" algn="tl">
                    <a:srgbClr val="C0C0C0"/>
                  </a:outerShdw>
                </a:effectLst>
                <a:latin typeface="華康粗黑體" pitchFamily="49" charset="-120"/>
                <a:ea typeface="華康粗黑體" pitchFamily="49" charset="-120"/>
              </a:rPr>
              <a:t>。</a:t>
            </a:r>
            <a:r>
              <a:rPr lang="en-US" altLang="zh-TW" sz="2800">
                <a:effectLst>
                  <a:outerShdw blurRad="38100" dist="38100" dir="2700000" algn="tl">
                    <a:srgbClr val="C0C0C0"/>
                  </a:outerShdw>
                </a:effectLst>
                <a:latin typeface="華康粗黑體" pitchFamily="49" charset="-120"/>
                <a:ea typeface="華康粗黑體" pitchFamily="49" charset="-120"/>
              </a:rPr>
              <a:t>)』</a:t>
            </a:r>
            <a:r>
              <a:rPr lang="zh-TW" altLang="en-US" sz="2800">
                <a:solidFill>
                  <a:srgbClr val="0070C0"/>
                </a:solidFill>
                <a:effectLst>
                  <a:outerShdw blurRad="38100" dist="38100" dir="2700000" algn="tl">
                    <a:srgbClr val="C0C0C0"/>
                  </a:outerShdw>
                </a:effectLst>
                <a:latin typeface="華康粗黑體" pitchFamily="49" charset="-120"/>
                <a:ea typeface="華康粗黑體" pitchFamily="49" charset="-120"/>
              </a:rPr>
              <a:t>（第三篇，四六頁。）</a:t>
            </a:r>
            <a:endParaRPr lang="en-US" altLang="zh-TW" sz="2800">
              <a:solidFill>
                <a:srgbClr val="0070C0"/>
              </a:solidFill>
              <a:effectLst>
                <a:outerShdw blurRad="38100" dist="38100" dir="2700000" algn="tl">
                  <a:srgbClr val="C0C0C0"/>
                </a:outerShdw>
              </a:effectLst>
              <a:latin typeface="華康粗黑體" pitchFamily="49" charset="-120"/>
              <a:ea typeface="華康粗黑體" pitchFamily="49" charset="-120"/>
            </a:endParaRPr>
          </a:p>
          <a:p>
            <a:pPr eaLnBrk="1" hangingPunct="1"/>
            <a:r>
              <a:rPr lang="zh-TW" altLang="en-US" sz="2800" i="1">
                <a:effectLst>
                  <a:outerShdw blurRad="38100" dist="38100" dir="2700000" algn="tl">
                    <a:srgbClr val="C0C0C0"/>
                  </a:outerShdw>
                </a:effectLst>
                <a:latin typeface="華康粗黑體" pitchFamily="49" charset="-120"/>
                <a:ea typeface="華康粗黑體" pitchFamily="49" charset="-120"/>
              </a:rPr>
              <a:t>不要醉酒，醉酒使人放蕩，乃要在靈裡被充滿，用詩章、頌辭、靈歌，彼此對說，從心中向主歌唱、頌詠 </a:t>
            </a:r>
            <a:r>
              <a:rPr lang="zh-TW" altLang="en-US" sz="2800">
                <a:effectLst>
                  <a:outerShdw blurRad="38100" dist="38100" dir="2700000" algn="tl">
                    <a:srgbClr val="C0C0C0"/>
                  </a:outerShdw>
                </a:effectLst>
                <a:latin typeface="華康粗黑體" pitchFamily="49" charset="-120"/>
                <a:ea typeface="華康粗黑體" pitchFamily="49" charset="-120"/>
              </a:rPr>
              <a:t>。</a:t>
            </a:r>
            <a:r>
              <a:rPr lang="zh-TW" altLang="en-US" sz="2800">
                <a:solidFill>
                  <a:srgbClr val="0070C0"/>
                </a:solidFill>
                <a:effectLst>
                  <a:outerShdw blurRad="38100" dist="38100" dir="2700000" algn="tl">
                    <a:srgbClr val="C0C0C0"/>
                  </a:outerShdw>
                </a:effectLst>
                <a:latin typeface="華康粗黑體" pitchFamily="49" charset="-120"/>
                <a:ea typeface="華康粗黑體" pitchFamily="49" charset="-120"/>
              </a:rPr>
              <a:t>弗五</a:t>
            </a:r>
            <a:r>
              <a:rPr lang="en-US" altLang="zh-TW" sz="2800">
                <a:solidFill>
                  <a:srgbClr val="0070C0"/>
                </a:solidFill>
                <a:effectLst>
                  <a:outerShdw blurRad="38100" dist="38100" dir="2700000" algn="tl">
                    <a:srgbClr val="C0C0C0"/>
                  </a:outerShdw>
                </a:effectLst>
                <a:latin typeface="華康粗黑體" pitchFamily="49" charset="-120"/>
                <a:ea typeface="華康粗黑體" pitchFamily="49" charset="-120"/>
              </a:rPr>
              <a:t>18</a:t>
            </a:r>
            <a:r>
              <a:rPr lang="zh-TW" altLang="en-US" sz="2800">
                <a:solidFill>
                  <a:srgbClr val="0070C0"/>
                </a:solidFill>
                <a:effectLst>
                  <a:outerShdw blurRad="38100" dist="38100" dir="2700000" algn="tl">
                    <a:srgbClr val="C0C0C0"/>
                  </a:outerShdw>
                </a:effectLst>
                <a:latin typeface="華康粗黑體" pitchFamily="49" charset="-120"/>
                <a:ea typeface="華康粗黑體" pitchFamily="49" charset="-120"/>
              </a:rPr>
              <a:t>～</a:t>
            </a:r>
            <a:r>
              <a:rPr lang="en-US" altLang="zh-TW" sz="2800">
                <a:solidFill>
                  <a:srgbClr val="0070C0"/>
                </a:solidFill>
                <a:effectLst>
                  <a:outerShdw blurRad="38100" dist="38100" dir="2700000" algn="tl">
                    <a:srgbClr val="C0C0C0"/>
                  </a:outerShdw>
                </a:effectLst>
                <a:latin typeface="華康粗黑體" pitchFamily="49" charset="-120"/>
                <a:ea typeface="華康粗黑體" pitchFamily="49" charset="-120"/>
              </a:rPr>
              <a:t>19</a:t>
            </a:r>
          </a:p>
          <a:p>
            <a:pPr eaLnBrk="1" hangingPunct="1"/>
            <a:r>
              <a:rPr lang="zh-TW" altLang="en-US" sz="2800" i="1">
                <a:effectLst>
                  <a:outerShdw blurRad="38100" dist="38100" dir="2700000" algn="tl">
                    <a:srgbClr val="C0C0C0"/>
                  </a:outerShdw>
                </a:effectLst>
                <a:latin typeface="華康粗黑體" pitchFamily="49" charset="-120"/>
                <a:ea typeface="華康粗黑體" pitchFamily="49" charset="-120"/>
              </a:rPr>
              <a:t>祂嘴唇的命令，我未曾離棄；我珍藏祂口中的言語，過於派定給我的飲食。</a:t>
            </a:r>
            <a:r>
              <a:rPr lang="zh-TW" altLang="en-US" sz="2800">
                <a:solidFill>
                  <a:srgbClr val="0070C0"/>
                </a:solidFill>
                <a:effectLst>
                  <a:outerShdw blurRad="38100" dist="38100" dir="2700000" algn="tl">
                    <a:srgbClr val="C0C0C0"/>
                  </a:outerShdw>
                </a:effectLst>
                <a:latin typeface="華康粗黑體" pitchFamily="49" charset="-120"/>
                <a:ea typeface="華康粗黑體" pitchFamily="49" charset="-120"/>
              </a:rPr>
              <a:t>伯二三</a:t>
            </a:r>
            <a:r>
              <a:rPr lang="en-US" altLang="zh-TW" sz="2800">
                <a:solidFill>
                  <a:srgbClr val="0070C0"/>
                </a:solidFill>
                <a:effectLst>
                  <a:outerShdw blurRad="38100" dist="38100" dir="2700000" algn="tl">
                    <a:srgbClr val="C0C0C0"/>
                  </a:outerShdw>
                </a:effectLst>
                <a:latin typeface="華康粗黑體" pitchFamily="49" charset="-120"/>
                <a:ea typeface="華康粗黑體" pitchFamily="49" charset="-120"/>
              </a:rPr>
              <a:t>12</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a:extLst>
              <a:ext uri="{FF2B5EF4-FFF2-40B4-BE49-F238E27FC236}">
                <a16:creationId xmlns:a16="http://schemas.microsoft.com/office/drawing/2014/main" id="{687916D9-D550-4B1E-80B1-3698D4582A3D}"/>
              </a:ext>
            </a:extLst>
          </p:cNvPr>
          <p:cNvSpPr>
            <a:spLocks noGrp="1"/>
          </p:cNvSpPr>
          <p:nvPr>
            <p:ph idx="1"/>
          </p:nvPr>
        </p:nvSpPr>
        <p:spPr>
          <a:xfrm>
            <a:off x="457200" y="1676400"/>
            <a:ext cx="8229600" cy="4648200"/>
          </a:xfrm>
        </p:spPr>
        <p:txBody>
          <a:bodyPr/>
          <a:lstStyle/>
          <a:p>
            <a:pPr marL="0" indent="0" eaLnBrk="1" hangingPunct="1">
              <a:spcBef>
                <a:spcPct val="0"/>
              </a:spcBef>
              <a:buClrTx/>
              <a:buSzTx/>
              <a:buFont typeface="Wingdings 2" panose="05020102010507070707" pitchFamily="18" charset="2"/>
              <a:buNone/>
            </a:pPr>
            <a:r>
              <a:rPr lang="en-US" altLang="zh-TW" sz="2800">
                <a:effectLst>
                  <a:outerShdw blurRad="38100" dist="38100" dir="2700000" algn="tl">
                    <a:srgbClr val="C0C0C0"/>
                  </a:outerShdw>
                </a:effectLst>
                <a:ea typeface="華康粗黑體" pitchFamily="49" charset="-120"/>
              </a:rPr>
              <a:t>『</a:t>
            </a:r>
            <a:r>
              <a:rPr lang="zh-TW" altLang="en-US" sz="2800">
                <a:effectLst>
                  <a:outerShdw blurRad="38100" dist="38100" dir="2700000" algn="tl">
                    <a:srgbClr val="C0C0C0"/>
                  </a:outerShdw>
                </a:effectLst>
                <a:ea typeface="華康粗黑體" pitchFamily="49" charset="-120"/>
              </a:rPr>
              <a:t>關於基本訂戶的事，盼望各處召會，凡是得到這分話語職事的供應，</a:t>
            </a:r>
            <a:r>
              <a:rPr lang="zh-TW" altLang="en-US" sz="2800" b="1" u="sng">
                <a:effectLst>
                  <a:outerShdw blurRad="38100" dist="38100" dir="2700000" algn="tl">
                    <a:srgbClr val="C0C0C0"/>
                  </a:outerShdw>
                </a:effectLst>
                <a:ea typeface="華康粗黑體" pitchFamily="49" charset="-120"/>
              </a:rPr>
              <a:t>就該盡力幫助這個發行</a:t>
            </a:r>
            <a:r>
              <a:rPr lang="zh-TW" altLang="en-US" sz="2800">
                <a:effectLst>
                  <a:outerShdw blurRad="38100" dist="38100" dir="2700000" algn="tl">
                    <a:srgbClr val="C0C0C0"/>
                  </a:outerShdw>
                </a:effectLst>
                <a:ea typeface="華康粗黑體" pitchFamily="49" charset="-120"/>
              </a:rPr>
              <a:t>。</a:t>
            </a:r>
            <a:r>
              <a:rPr lang="en-US" altLang="zh-TW" sz="2800">
                <a:effectLst>
                  <a:outerShdw blurRad="38100" dist="38100" dir="2700000" algn="tl">
                    <a:srgbClr val="C0C0C0"/>
                  </a:outerShdw>
                </a:effectLst>
                <a:ea typeface="華康粗黑體" pitchFamily="49" charset="-120"/>
              </a:rPr>
              <a:t>…</a:t>
            </a:r>
            <a:r>
              <a:rPr lang="zh-TW" altLang="en-US" sz="2800">
                <a:effectLst>
                  <a:outerShdw blurRad="38100" dist="38100" dir="2700000" algn="tl">
                    <a:srgbClr val="C0C0C0"/>
                  </a:outerShdw>
                </a:effectLst>
                <a:ea typeface="華康粗黑體" pitchFamily="49" charset="-120"/>
              </a:rPr>
              <a:t>我們鼓勵弟兄姊妹作基本訂戶，一則每本書的印量多，成本就能降低，大家都享受好處。</a:t>
            </a:r>
            <a:r>
              <a:rPr lang="en-US" altLang="zh-TW" sz="2800">
                <a:effectLst>
                  <a:outerShdw blurRad="38100" dist="38100" dir="2700000" algn="tl">
                    <a:srgbClr val="C0C0C0"/>
                  </a:outerShdw>
                </a:effectLst>
                <a:ea typeface="華康粗黑體" pitchFamily="49" charset="-120"/>
              </a:rPr>
              <a:t>』</a:t>
            </a:r>
            <a:r>
              <a:rPr lang="zh-TW" altLang="en-US" sz="2800">
                <a:solidFill>
                  <a:srgbClr val="0070C0"/>
                </a:solidFill>
                <a:effectLst>
                  <a:outerShdw blurRad="38100" dist="38100" dir="2700000" algn="tl">
                    <a:srgbClr val="C0C0C0"/>
                  </a:outerShdw>
                </a:effectLst>
                <a:ea typeface="華康粗黑體" pitchFamily="49" charset="-120"/>
              </a:rPr>
              <a:t>（忠信殷勤的傳揚真理</a:t>
            </a:r>
            <a:r>
              <a:rPr lang="en-US" altLang="zh-TW" sz="2800">
                <a:solidFill>
                  <a:srgbClr val="0070C0"/>
                </a:solidFill>
                <a:effectLst>
                  <a:outerShdw blurRad="38100" dist="38100" dir="2700000" algn="tl">
                    <a:srgbClr val="C0C0C0"/>
                  </a:outerShdw>
                </a:effectLst>
                <a:ea typeface="華康粗黑體" pitchFamily="49" charset="-120"/>
              </a:rPr>
              <a:t>—</a:t>
            </a:r>
            <a:r>
              <a:rPr lang="zh-TW" altLang="en-US" sz="2800">
                <a:solidFill>
                  <a:srgbClr val="0070C0"/>
                </a:solidFill>
                <a:effectLst>
                  <a:outerShdw blurRad="38100" dist="38100" dir="2700000" algn="tl">
                    <a:srgbClr val="C0C0C0"/>
                  </a:outerShdw>
                </a:effectLst>
                <a:ea typeface="華康粗黑體" pitchFamily="49" charset="-120"/>
              </a:rPr>
              <a:t>關於文字服事，第二篇，二五頁。）</a:t>
            </a:r>
            <a:endParaRPr lang="en-US" altLang="zh-TW" sz="2800">
              <a:solidFill>
                <a:srgbClr val="0070C0"/>
              </a:solidFill>
              <a:effectLst>
                <a:outerShdw blurRad="38100" dist="38100" dir="2700000" algn="tl">
                  <a:srgbClr val="C0C0C0"/>
                </a:outerShdw>
              </a:effectLst>
              <a:ea typeface="華康粗黑體" pitchFamily="49" charset="-120"/>
            </a:endParaRPr>
          </a:p>
        </p:txBody>
      </p:sp>
      <p:sp>
        <p:nvSpPr>
          <p:cNvPr id="24578" name="Terminator 3">
            <a:extLst>
              <a:ext uri="{FF2B5EF4-FFF2-40B4-BE49-F238E27FC236}">
                <a16:creationId xmlns:a16="http://schemas.microsoft.com/office/drawing/2014/main" id="{43595B01-F039-40DD-8A32-EB2E77616BEB}"/>
              </a:ext>
            </a:extLst>
          </p:cNvPr>
          <p:cNvSpPr>
            <a:spLocks noChangeArrowheads="1"/>
          </p:cNvSpPr>
          <p:nvPr/>
        </p:nvSpPr>
        <p:spPr bwMode="auto">
          <a:xfrm>
            <a:off x="762000" y="304800"/>
            <a:ext cx="7391400" cy="925513"/>
          </a:xfrm>
          <a:prstGeom prst="flowChartTerminator">
            <a:avLst/>
          </a:prstGeom>
          <a:solidFill>
            <a:srgbClr val="00B05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24579" name="TextBox 4">
            <a:extLst>
              <a:ext uri="{FF2B5EF4-FFF2-40B4-BE49-F238E27FC236}">
                <a16:creationId xmlns:a16="http://schemas.microsoft.com/office/drawing/2014/main" id="{222D80B1-0866-4E34-ABE3-E09E91093CDA}"/>
              </a:ext>
            </a:extLst>
          </p:cNvPr>
          <p:cNvSpPr txBox="1">
            <a:spLocks noChangeArrowheads="1"/>
          </p:cNvSpPr>
          <p:nvPr/>
        </p:nvSpPr>
        <p:spPr bwMode="auto">
          <a:xfrm>
            <a:off x="1447800" y="474663"/>
            <a:ext cx="6019800" cy="701675"/>
          </a:xfrm>
          <a:prstGeom prst="rect">
            <a:avLst/>
          </a:prstGeom>
          <a:noFill/>
          <a:ln w="9525">
            <a:noFill/>
            <a:miter lim="800000"/>
            <a:headEnd/>
            <a:tailEnd/>
          </a:ln>
        </p:spPr>
        <p:txBody>
          <a:bodyPr>
            <a:spAutoFit/>
          </a:bodyP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zh-TW" altLang="en-US" sz="4000">
                <a:solidFill>
                  <a:schemeClr val="bg1"/>
                </a:solidFill>
                <a:effectLst>
                  <a:outerShdw blurRad="38100" dist="38100" dir="2700000" algn="tl">
                    <a:srgbClr val="C0C0C0"/>
                  </a:outerShdw>
                </a:effectLst>
                <a:latin typeface="Constantia" panose="02030602050306030303" pitchFamily="18" charset="0"/>
                <a:ea typeface="全真顏體" pitchFamily="49" charset="-120"/>
              </a:rPr>
              <a:t>幫助推動基本訂戶</a:t>
            </a:r>
          </a:p>
        </p:txBody>
      </p:sp>
      <p:pic>
        <p:nvPicPr>
          <p:cNvPr id="6" name="Picture 5">
            <a:extLst>
              <a:ext uri="{FF2B5EF4-FFF2-40B4-BE49-F238E27FC236}">
                <a16:creationId xmlns:a16="http://schemas.microsoft.com/office/drawing/2014/main" id="{159F98FD-DFC6-4616-AF34-B58EECB967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4686300"/>
            <a:ext cx="1155701" cy="2171700"/>
          </a:xfrm>
          <a:prstGeom prst="rect">
            <a:avLst/>
          </a:prstGeom>
          <a:noFill/>
          <a:ln>
            <a:noFill/>
          </a:ln>
          <a:effectLst>
            <a:outerShdw blurRad="635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5EF645-2F5B-4D47-8A01-2B483D2025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4686300"/>
            <a:ext cx="1155701" cy="2171700"/>
          </a:xfrm>
          <a:prstGeom prst="rect">
            <a:avLst/>
          </a:prstGeom>
          <a:noFill/>
          <a:ln>
            <a:noFill/>
          </a:ln>
          <a:effectLst>
            <a:outerShdw blurRad="635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Content Placeholder 2">
            <a:extLst>
              <a:ext uri="{FF2B5EF4-FFF2-40B4-BE49-F238E27FC236}">
                <a16:creationId xmlns:a16="http://schemas.microsoft.com/office/drawing/2014/main" id="{5C1E67B6-3DAF-4F99-918F-B48AC9A5D984}"/>
              </a:ext>
            </a:extLst>
          </p:cNvPr>
          <p:cNvSpPr>
            <a:spLocks noGrp="1"/>
          </p:cNvSpPr>
          <p:nvPr>
            <p:ph idx="1"/>
          </p:nvPr>
        </p:nvSpPr>
        <p:spPr/>
        <p:txBody>
          <a:bodyPr/>
          <a:lstStyle/>
          <a:p>
            <a:pPr eaLnBrk="1" hangingPunct="1"/>
            <a:r>
              <a:rPr lang="en-US" altLang="zh-TW" sz="2800">
                <a:effectLst>
                  <a:outerShdw blurRad="38100" dist="38100" dir="2700000" algn="tl">
                    <a:srgbClr val="C0C0C0"/>
                  </a:outerShdw>
                </a:effectLst>
                <a:ea typeface="華康粗黑體" pitchFamily="49" charset="-120"/>
              </a:rPr>
              <a:t>『</a:t>
            </a:r>
            <a:r>
              <a:rPr lang="zh-TW" altLang="en-US" sz="2800">
                <a:effectLst>
                  <a:outerShdw blurRad="38100" dist="38100" dir="2700000" algn="tl">
                    <a:srgbClr val="C0C0C0"/>
                  </a:outerShdw>
                </a:effectLst>
                <a:ea typeface="華康粗黑體" pitchFamily="49" charset="-120"/>
              </a:rPr>
              <a:t>有的弟兄姊妹看報紙、看電視的時間，都比讀聖經、讀書報的時間多，</a:t>
            </a:r>
            <a:r>
              <a:rPr lang="zh-TW" altLang="en-US" sz="2800" b="1" u="sng">
                <a:effectLst>
                  <a:outerShdw blurRad="38100" dist="38100" dir="2700000" algn="tl">
                    <a:srgbClr val="C0C0C0"/>
                  </a:outerShdw>
                </a:effectLst>
                <a:ea typeface="華康粗黑體" pitchFamily="49" charset="-120"/>
              </a:rPr>
              <a:t>這是我最傷痛的地方</a:t>
            </a:r>
            <a:r>
              <a:rPr lang="zh-TW" altLang="en-US" sz="2800">
                <a:effectLst>
                  <a:outerShdw blurRad="38100" dist="38100" dir="2700000" algn="tl">
                    <a:srgbClr val="C0C0C0"/>
                  </a:outerShdw>
                </a:effectLst>
                <a:ea typeface="華康粗黑體" pitchFamily="49" charset="-120"/>
              </a:rPr>
              <a:t>。盼望我們都能為主起嫉妒的心，</a:t>
            </a:r>
            <a:r>
              <a:rPr lang="zh-TW" altLang="en-US" sz="2800" b="1" u="sng">
                <a:effectLst>
                  <a:outerShdw blurRad="38100" dist="38100" dir="2700000" algn="tl">
                    <a:srgbClr val="C0C0C0"/>
                  </a:outerShdw>
                </a:effectLst>
                <a:ea typeface="華康粗黑體" pitchFamily="49" charset="-120"/>
              </a:rPr>
              <a:t>把這樣的空氣改掉，使人人喜歡讀聖經，家家以讀屬靈書報為第一</a:t>
            </a:r>
            <a:r>
              <a:rPr lang="zh-TW" altLang="en-US" sz="2800">
                <a:effectLst>
                  <a:outerShdw blurRad="38100" dist="38100" dir="2700000" algn="tl">
                    <a:srgbClr val="C0C0C0"/>
                  </a:outerShdw>
                </a:effectLst>
                <a:ea typeface="華康粗黑體" pitchFamily="49" charset="-120"/>
              </a:rPr>
              <a:t>。</a:t>
            </a:r>
            <a:r>
              <a:rPr lang="en-US" altLang="zh-TW" sz="2800">
                <a:effectLst>
                  <a:outerShdw blurRad="38100" dist="38100" dir="2700000" algn="tl">
                    <a:srgbClr val="C0C0C0"/>
                  </a:outerShdw>
                </a:effectLst>
                <a:ea typeface="華康粗黑體" pitchFamily="49" charset="-120"/>
              </a:rPr>
              <a:t>…</a:t>
            </a:r>
          </a:p>
          <a:p>
            <a:pPr eaLnBrk="1" hangingPunct="1"/>
            <a:r>
              <a:rPr lang="zh-TW" altLang="en-US" sz="2800">
                <a:effectLst>
                  <a:outerShdw blurRad="38100" dist="38100" dir="2700000" algn="tl">
                    <a:srgbClr val="C0C0C0"/>
                  </a:outerShdw>
                </a:effectLst>
                <a:ea typeface="華康粗黑體" pitchFamily="49" charset="-120"/>
              </a:rPr>
              <a:t>雖然同工們常去幫助他們，但真正長遠性的幫助，還是來自文字的供應。</a:t>
            </a:r>
            <a:r>
              <a:rPr lang="en-US" altLang="zh-TW" sz="2800">
                <a:effectLst>
                  <a:outerShdw blurRad="38100" dist="38100" dir="2700000" algn="tl">
                    <a:srgbClr val="C0C0C0"/>
                  </a:outerShdw>
                </a:effectLst>
                <a:ea typeface="華康粗黑體" pitchFamily="49" charset="-120"/>
              </a:rPr>
              <a:t>』</a:t>
            </a:r>
            <a:r>
              <a:rPr lang="zh-TW" altLang="en-US" sz="2800">
                <a:solidFill>
                  <a:srgbClr val="0070C0"/>
                </a:solidFill>
                <a:effectLst>
                  <a:outerShdw blurRad="38100" dist="38100" dir="2700000" algn="tl">
                    <a:srgbClr val="C0C0C0"/>
                  </a:outerShdw>
                </a:effectLst>
                <a:ea typeface="華康粗黑體" pitchFamily="49" charset="-120"/>
              </a:rPr>
              <a:t>（四六至四七頁。）</a:t>
            </a:r>
          </a:p>
        </p:txBody>
      </p:sp>
      <p:sp>
        <p:nvSpPr>
          <p:cNvPr id="25603" name="Terminator 3">
            <a:extLst>
              <a:ext uri="{FF2B5EF4-FFF2-40B4-BE49-F238E27FC236}">
                <a16:creationId xmlns:a16="http://schemas.microsoft.com/office/drawing/2014/main" id="{04D30ACC-35C1-45C4-BA17-7020264F959C}"/>
              </a:ext>
            </a:extLst>
          </p:cNvPr>
          <p:cNvSpPr>
            <a:spLocks noChangeArrowheads="1"/>
          </p:cNvSpPr>
          <p:nvPr/>
        </p:nvSpPr>
        <p:spPr bwMode="auto">
          <a:xfrm>
            <a:off x="762000" y="304800"/>
            <a:ext cx="7658100" cy="1143000"/>
          </a:xfrm>
          <a:prstGeom prst="flowChartTerminator">
            <a:avLst/>
          </a:prstGeom>
          <a:solidFill>
            <a:srgbClr val="00B0F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25604" name="TextBox 4">
            <a:extLst>
              <a:ext uri="{FF2B5EF4-FFF2-40B4-BE49-F238E27FC236}">
                <a16:creationId xmlns:a16="http://schemas.microsoft.com/office/drawing/2014/main" id="{A9B81066-EAD8-49DF-B792-E1971BBA4E8A}"/>
              </a:ext>
            </a:extLst>
          </p:cNvPr>
          <p:cNvSpPr txBox="1">
            <a:spLocks noChangeArrowheads="1"/>
          </p:cNvSpPr>
          <p:nvPr/>
        </p:nvSpPr>
        <p:spPr bwMode="auto">
          <a:xfrm>
            <a:off x="719138" y="373063"/>
            <a:ext cx="7696200" cy="1006475"/>
          </a:xfrm>
          <a:prstGeom prst="rect">
            <a:avLst/>
          </a:prstGeom>
          <a:noFill/>
          <a:ln w="9525">
            <a:noFill/>
            <a:miter lim="800000"/>
            <a:headEnd/>
            <a:tailEnd/>
          </a:ln>
        </p:spPr>
        <p:txBody>
          <a:bodyPr>
            <a:spAutoFit/>
          </a:bodyP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zh-TW" altLang="en-US" sz="3000">
                <a:effectLst>
                  <a:outerShdw blurRad="38100" dist="38100" dir="2700000" algn="tl">
                    <a:srgbClr val="C0C0C0"/>
                  </a:outerShdw>
                </a:effectLst>
                <a:latin typeface="Constantia" panose="02030602050306030303" pitchFamily="18" charset="0"/>
                <a:ea typeface="全真顏體" pitchFamily="49" charset="-120"/>
              </a:rPr>
              <a:t>為主起嫉妒的心，把空氣改掉，</a:t>
            </a:r>
          </a:p>
          <a:p>
            <a:pPr algn="ctr" eaLnBrk="1" hangingPunct="1"/>
            <a:r>
              <a:rPr kumimoji="0" lang="zh-TW" altLang="en-US" sz="3000">
                <a:effectLst>
                  <a:outerShdw blurRad="38100" dist="38100" dir="2700000" algn="tl">
                    <a:srgbClr val="C0C0C0"/>
                  </a:outerShdw>
                </a:effectLst>
                <a:latin typeface="Constantia" panose="02030602050306030303" pitchFamily="18" charset="0"/>
                <a:ea typeface="全真顏體" pitchFamily="49" charset="-120"/>
              </a:rPr>
              <a:t>以讀屬靈書報為第一</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rminator 5">
            <a:extLst>
              <a:ext uri="{FF2B5EF4-FFF2-40B4-BE49-F238E27FC236}">
                <a16:creationId xmlns:a16="http://schemas.microsoft.com/office/drawing/2014/main" id="{BB635584-50D5-4249-92E2-83A004667F9D}"/>
              </a:ext>
            </a:extLst>
          </p:cNvPr>
          <p:cNvSpPr>
            <a:spLocks noChangeArrowheads="1"/>
          </p:cNvSpPr>
          <p:nvPr/>
        </p:nvSpPr>
        <p:spPr bwMode="auto">
          <a:xfrm>
            <a:off x="914400" y="457200"/>
            <a:ext cx="7391400" cy="925513"/>
          </a:xfrm>
          <a:prstGeom prst="flowChartTerminator">
            <a:avLst/>
          </a:prstGeom>
          <a:solidFill>
            <a:srgbClr val="FF7D7C"/>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latin typeface="Constantia" panose="02030602050306030303" pitchFamily="18" charset="0"/>
            </a:endParaRPr>
          </a:p>
        </p:txBody>
      </p:sp>
      <p:sp>
        <p:nvSpPr>
          <p:cNvPr id="26626" name="Content Placeholder 2">
            <a:extLst>
              <a:ext uri="{FF2B5EF4-FFF2-40B4-BE49-F238E27FC236}">
                <a16:creationId xmlns:a16="http://schemas.microsoft.com/office/drawing/2014/main" id="{EFA65F12-E08C-4C1A-8482-9E08F1C21B3A}"/>
              </a:ext>
            </a:extLst>
          </p:cNvPr>
          <p:cNvSpPr>
            <a:spLocks noGrp="1"/>
          </p:cNvSpPr>
          <p:nvPr>
            <p:ph idx="1"/>
          </p:nvPr>
        </p:nvSpPr>
        <p:spPr/>
        <p:txBody>
          <a:bodyPr/>
          <a:lstStyle/>
          <a:p>
            <a:pPr eaLnBrk="1" hangingPunct="1"/>
            <a:r>
              <a:rPr lang="en-US" altLang="zh-TW" sz="2800">
                <a:effectLst>
                  <a:outerShdw blurRad="38100" dist="38100" dir="2700000" algn="tl">
                    <a:srgbClr val="C0C0C0"/>
                  </a:outerShdw>
                </a:effectLst>
                <a:ea typeface="華康粗黑體" pitchFamily="49" charset="-120"/>
              </a:rPr>
              <a:t>『</a:t>
            </a:r>
            <a:r>
              <a:rPr lang="zh-TW" altLang="en-US" sz="2800">
                <a:effectLst>
                  <a:outerShdw blurRad="38100" dist="38100" dir="2700000" algn="tl">
                    <a:srgbClr val="C0C0C0"/>
                  </a:outerShdw>
                </a:effectLst>
                <a:ea typeface="華康粗黑體" pitchFamily="49" charset="-120"/>
              </a:rPr>
              <a:t>我請求你們接受交通，回到所在地和長老交通，從今以後要看重這事。首先，不是推動書報，而是挑旺聖徒追求真理的興趣，激起他們讀屬靈書報的享受，這在乎我們怎麼作。</a:t>
            </a:r>
            <a:r>
              <a:rPr lang="en-US" altLang="zh-TW" sz="2800">
                <a:effectLst>
                  <a:outerShdw blurRad="38100" dist="38100" dir="2700000" algn="tl">
                    <a:srgbClr val="C0C0C0"/>
                  </a:outerShdw>
                </a:effectLst>
                <a:ea typeface="華康粗黑體" pitchFamily="49" charset="-120"/>
              </a:rPr>
              <a:t>』</a:t>
            </a:r>
            <a:r>
              <a:rPr lang="zh-TW" altLang="en-US" sz="2800">
                <a:solidFill>
                  <a:srgbClr val="92D050"/>
                </a:solidFill>
                <a:effectLst>
                  <a:outerShdw blurRad="38100" dist="38100" dir="2700000" algn="tl">
                    <a:srgbClr val="C0C0C0"/>
                  </a:outerShdw>
                </a:effectLst>
                <a:ea typeface="華康粗黑體" pitchFamily="49" charset="-120"/>
              </a:rPr>
              <a:t>（四七頁。）</a:t>
            </a:r>
          </a:p>
        </p:txBody>
      </p:sp>
      <p:sp>
        <p:nvSpPr>
          <p:cNvPr id="26627" name="TextBox 5">
            <a:extLst>
              <a:ext uri="{FF2B5EF4-FFF2-40B4-BE49-F238E27FC236}">
                <a16:creationId xmlns:a16="http://schemas.microsoft.com/office/drawing/2014/main" id="{FBDA7383-4F3F-4883-BE1E-29DFC5B9ECAC}"/>
              </a:ext>
            </a:extLst>
          </p:cNvPr>
          <p:cNvSpPr txBox="1">
            <a:spLocks noChangeArrowheads="1"/>
          </p:cNvSpPr>
          <p:nvPr/>
        </p:nvSpPr>
        <p:spPr bwMode="auto">
          <a:xfrm>
            <a:off x="1447800" y="627063"/>
            <a:ext cx="6019800" cy="641350"/>
          </a:xfrm>
          <a:prstGeom prst="rect">
            <a:avLst/>
          </a:prstGeom>
          <a:noFill/>
          <a:ln w="9525">
            <a:noFill/>
            <a:miter lim="800000"/>
            <a:headEnd/>
            <a:tailEnd/>
          </a:ln>
        </p:spPr>
        <p:txBody>
          <a:bodyPr>
            <a:spAutoFit/>
          </a:bodyPr>
          <a:lstStyle/>
          <a:p>
            <a:pPr algn="ctr" eaLnBrk="1" hangingPunct="1">
              <a:defRPr/>
            </a:pPr>
            <a:r>
              <a:rPr kumimoji="0" lang="zh-TW" altLang="en-US" sz="3600">
                <a:effectLst>
                  <a:outerShdw blurRad="38100" dist="38100" dir="2700000" algn="tl">
                    <a:srgbClr val="C0C0C0"/>
                  </a:outerShdw>
                </a:effectLst>
                <a:latin typeface="Constantia" pitchFamily="18" charset="0"/>
                <a:ea typeface="全真顏體" pitchFamily="49" charset="-120"/>
              </a:rPr>
              <a:t>挑旺聖徒追求真理的興趣</a:t>
            </a:r>
          </a:p>
        </p:txBody>
      </p:sp>
      <p:pic>
        <p:nvPicPr>
          <p:cNvPr id="26628" name="Picture 7">
            <a:extLst>
              <a:ext uri="{FF2B5EF4-FFF2-40B4-BE49-F238E27FC236}">
                <a16:creationId xmlns:a16="http://schemas.microsoft.com/office/drawing/2014/main" id="{164941FC-7C78-4ED9-879C-2E8DF412AA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3962400"/>
            <a:ext cx="21113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a:extLst>
              <a:ext uri="{FF2B5EF4-FFF2-40B4-BE49-F238E27FC236}">
                <a16:creationId xmlns:a16="http://schemas.microsoft.com/office/drawing/2014/main" id="{BB2E5F46-8C25-41AA-8B76-F7A36A656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3962400"/>
            <a:ext cx="21113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4B04CB4B-A36E-4885-9E25-3512FA4CD7CE}"/>
              </a:ext>
            </a:extLst>
          </p:cNvPr>
          <p:cNvSpPr>
            <a:spLocks noGrp="1"/>
          </p:cNvSpPr>
          <p:nvPr>
            <p:ph idx="1"/>
          </p:nvPr>
        </p:nvSpPr>
        <p:spPr>
          <a:xfrm>
            <a:off x="457200" y="1676400"/>
            <a:ext cx="8229600" cy="4648200"/>
          </a:xfrm>
        </p:spPr>
        <p:txBody>
          <a:bodyPr/>
          <a:lstStyle/>
          <a:p>
            <a:pPr marL="0" indent="0" eaLnBrk="1" hangingPunct="1">
              <a:spcBef>
                <a:spcPct val="0"/>
              </a:spcBef>
              <a:buClrTx/>
              <a:buSzTx/>
              <a:buFont typeface="Wingdings 2" panose="05020102010507070707" pitchFamily="18" charset="2"/>
              <a:buNone/>
            </a:pPr>
            <a:r>
              <a:rPr lang="en-US" altLang="zh-TW" sz="2800">
                <a:effectLst>
                  <a:outerShdw blurRad="38100" dist="38100" dir="2700000" algn="tl">
                    <a:srgbClr val="C0C0C0"/>
                  </a:outerShdw>
                </a:effectLst>
                <a:latin typeface="華康粗黑體" pitchFamily="49" charset="-120"/>
                <a:ea typeface="華康粗黑體" pitchFamily="49" charset="-120"/>
              </a:rPr>
              <a:t>『</a:t>
            </a:r>
            <a:r>
              <a:rPr lang="zh-TW" altLang="en-US" sz="2800">
                <a:effectLst>
                  <a:outerShdw blurRad="38100" dist="38100" dir="2700000" algn="tl">
                    <a:srgbClr val="C0C0C0"/>
                  </a:outerShdw>
                </a:effectLst>
                <a:latin typeface="華康粗黑體" pitchFamily="49" charset="-120"/>
                <a:ea typeface="華康粗黑體" pitchFamily="49" charset="-120"/>
              </a:rPr>
              <a:t>若是我們有清明的眼光，認識聖經，認識今日基督教的光景，認識真理，也認識神給我們的憐憫，我們就會花費一生，埋在這些話裏面，讓這些話泡透我們。然後，我們一定會有負擔，盡所能的把這些真理的話，推廣到弟兄姊妹和眾召會中間。我們會盡所能的，在弟兄姊妹中間，給他們一個愛慕真理、愛慕生命讀經的空氣。</a:t>
            </a:r>
            <a:r>
              <a:rPr lang="en-US" altLang="zh-TW" sz="2800">
                <a:effectLst>
                  <a:outerShdw blurRad="38100" dist="38100" dir="2700000" algn="tl">
                    <a:srgbClr val="C0C0C0"/>
                  </a:outerShdw>
                </a:effectLst>
                <a:ea typeface="華康粗黑體" pitchFamily="49" charset="-120"/>
              </a:rPr>
              <a:t>…</a:t>
            </a:r>
            <a:r>
              <a:rPr lang="en-US" altLang="zh-TW" sz="2800">
                <a:effectLst>
                  <a:outerShdw blurRad="38100" dist="38100" dir="2700000" algn="tl">
                    <a:srgbClr val="C0C0C0"/>
                  </a:outerShdw>
                </a:effectLst>
                <a:latin typeface="華康粗黑體" pitchFamily="49" charset="-120"/>
                <a:ea typeface="華康粗黑體" pitchFamily="49" charset="-120"/>
              </a:rPr>
              <a:t> </a:t>
            </a:r>
          </a:p>
        </p:txBody>
      </p:sp>
      <p:sp>
        <p:nvSpPr>
          <p:cNvPr id="27651" name="Terminator 3">
            <a:extLst>
              <a:ext uri="{FF2B5EF4-FFF2-40B4-BE49-F238E27FC236}">
                <a16:creationId xmlns:a16="http://schemas.microsoft.com/office/drawing/2014/main" id="{516599BE-4B87-4369-9984-D6C360E25300}"/>
              </a:ext>
            </a:extLst>
          </p:cNvPr>
          <p:cNvSpPr>
            <a:spLocks noChangeArrowheads="1"/>
          </p:cNvSpPr>
          <p:nvPr/>
        </p:nvSpPr>
        <p:spPr bwMode="auto">
          <a:xfrm>
            <a:off x="762000" y="304800"/>
            <a:ext cx="7391400" cy="925513"/>
          </a:xfrm>
          <a:prstGeom prst="flowChartTerminator">
            <a:avLst/>
          </a:prstGeom>
          <a:solidFill>
            <a:srgbClr val="0070C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27652" name="TextBox 4">
            <a:extLst>
              <a:ext uri="{FF2B5EF4-FFF2-40B4-BE49-F238E27FC236}">
                <a16:creationId xmlns:a16="http://schemas.microsoft.com/office/drawing/2014/main" id="{6A449A03-7247-4211-9AC8-5495C8470603}"/>
              </a:ext>
            </a:extLst>
          </p:cNvPr>
          <p:cNvSpPr txBox="1">
            <a:spLocks noChangeArrowheads="1"/>
          </p:cNvSpPr>
          <p:nvPr/>
        </p:nvSpPr>
        <p:spPr bwMode="auto">
          <a:xfrm>
            <a:off x="1409700" y="474663"/>
            <a:ext cx="6096000" cy="641350"/>
          </a:xfrm>
          <a:prstGeom prst="rect">
            <a:avLst/>
          </a:prstGeom>
          <a:noFill/>
          <a:ln w="9525">
            <a:noFill/>
            <a:miter lim="800000"/>
            <a:headEnd/>
            <a:tailEnd/>
          </a:ln>
        </p:spPr>
        <p:txBody>
          <a:bodyPr>
            <a:spAutoFit/>
          </a:bodyPr>
          <a:lstStyle/>
          <a:p>
            <a:pPr algn="ctr" eaLnBrk="1" hangingPunct="1">
              <a:defRPr/>
            </a:pPr>
            <a:r>
              <a:rPr kumimoji="0" lang="ja-JP" altLang="en-US" sz="3600">
                <a:solidFill>
                  <a:schemeClr val="bg1"/>
                </a:solidFill>
                <a:effectLst>
                  <a:outerShdw blurRad="38100" dist="38100" dir="2700000" algn="tl">
                    <a:srgbClr val="C0C0C0"/>
                  </a:outerShdw>
                </a:effectLst>
                <a:latin typeface="Constantia" pitchFamily="18" charset="0"/>
                <a:ea typeface="全真顏體" pitchFamily="49" charset="-120"/>
                <a:cs typeface="ＭＳ Ｐ明朝" pitchFamily="18" charset="-128"/>
              </a:rPr>
              <a:t>埋在、泡在、投身在</a:t>
            </a:r>
            <a:r>
              <a:rPr kumimoji="0" lang="zh-TW" altLang="en-US" sz="3600">
                <a:solidFill>
                  <a:schemeClr val="bg1"/>
                </a:solidFill>
                <a:effectLst>
                  <a:outerShdw blurRad="38100" dist="38100" dir="2700000" algn="tl">
                    <a:srgbClr val="C0C0C0"/>
                  </a:outerShdw>
                </a:effectLst>
                <a:latin typeface="Constantia" pitchFamily="18" charset="0"/>
                <a:ea typeface="全真顏體" pitchFamily="49" charset="-120"/>
                <a:cs typeface="ＭＳ Ｐ明朝" pitchFamily="18" charset="-128"/>
              </a:rPr>
              <a:t>真</a:t>
            </a:r>
            <a:r>
              <a:rPr kumimoji="0" lang="ja-JP" altLang="en-US" sz="3600">
                <a:solidFill>
                  <a:schemeClr val="bg1"/>
                </a:solidFill>
                <a:effectLst>
                  <a:outerShdw blurRad="38100" dist="38100" dir="2700000" algn="tl">
                    <a:srgbClr val="C0C0C0"/>
                  </a:outerShdw>
                </a:effectLst>
                <a:latin typeface="Constantia" pitchFamily="18" charset="0"/>
                <a:ea typeface="全真顏體" pitchFamily="49" charset="-120"/>
                <a:cs typeface="ＭＳ Ｐ明朝" pitchFamily="18" charset="-128"/>
              </a:rPr>
              <a:t>理中</a:t>
            </a:r>
            <a:endParaRPr kumimoji="0" lang="zh-TW" altLang="en-US" sz="3600">
              <a:solidFill>
                <a:schemeClr val="bg1"/>
              </a:solidFill>
              <a:effectLst>
                <a:outerShdw blurRad="38100" dist="38100" dir="2700000" algn="tl">
                  <a:srgbClr val="C0C0C0"/>
                </a:outerShdw>
              </a:effectLst>
              <a:latin typeface="Constantia" pitchFamily="18" charset="0"/>
              <a:ea typeface="全真顏體" pitchFamily="49" charset="-120"/>
              <a:cs typeface="ＭＳ Ｐ明朝" pitchFamily="18" charset="-128"/>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a:extLst>
              <a:ext uri="{FF2B5EF4-FFF2-40B4-BE49-F238E27FC236}">
                <a16:creationId xmlns:a16="http://schemas.microsoft.com/office/drawing/2014/main" id="{B6EFFF0F-D6F4-4555-992E-8204A84C5992}"/>
              </a:ext>
            </a:extLst>
          </p:cNvPr>
          <p:cNvSpPr>
            <a:spLocks noGrp="1"/>
          </p:cNvSpPr>
          <p:nvPr>
            <p:ph idx="1"/>
          </p:nvPr>
        </p:nvSpPr>
        <p:spPr>
          <a:xfrm>
            <a:off x="457200" y="1752600"/>
            <a:ext cx="8229600" cy="4572000"/>
          </a:xfrm>
        </p:spPr>
        <p:txBody>
          <a:bodyPr/>
          <a:lstStyle/>
          <a:p>
            <a:pPr marL="0" indent="0" eaLnBrk="1" hangingPunct="1">
              <a:spcBef>
                <a:spcPct val="0"/>
              </a:spcBef>
              <a:buClrTx/>
              <a:buSzTx/>
              <a:buFont typeface="Wingdings 2" panose="05020102010507070707" pitchFamily="18" charset="2"/>
              <a:buNone/>
            </a:pPr>
            <a:r>
              <a:rPr lang="zh-TW" altLang="en-US" sz="2800">
                <a:effectLst>
                  <a:outerShdw blurRad="38100" dist="38100" dir="2700000" algn="tl">
                    <a:srgbClr val="C0C0C0"/>
                  </a:outerShdw>
                </a:effectLst>
                <a:ea typeface="華康粗黑體" pitchFamily="49" charset="-120"/>
              </a:rPr>
              <a:t>盼望我們眾人都能學習珍賞生命讀經，將自己投身其中，多在裏面沐浴，讓真理的光將我們泡透。而後，就能把所蒙的恩典及所得的好處，向外推廣，造成一個空氣，使眾聖徒都愛慕真理，都愛慕生命讀經。</a:t>
            </a:r>
            <a:r>
              <a:rPr lang="en-US" altLang="zh-TW" sz="2800">
                <a:effectLst>
                  <a:outerShdw blurRad="38100" dist="38100" dir="2700000" algn="tl">
                    <a:srgbClr val="C0C0C0"/>
                  </a:outerShdw>
                </a:effectLst>
                <a:ea typeface="華康粗黑體" pitchFamily="49" charset="-120"/>
              </a:rPr>
              <a:t>』</a:t>
            </a:r>
            <a:r>
              <a:rPr lang="zh-TW" altLang="en-US" sz="2800">
                <a:solidFill>
                  <a:srgbClr val="92D050"/>
                </a:solidFill>
                <a:effectLst>
                  <a:outerShdw blurRad="38100" dist="38100" dir="2700000" algn="tl">
                    <a:srgbClr val="C0C0C0"/>
                  </a:outerShdw>
                </a:effectLst>
                <a:ea typeface="華康粗黑體" pitchFamily="49" charset="-120"/>
              </a:rPr>
              <a:t>（第一篇，六至七頁。）</a:t>
            </a:r>
          </a:p>
        </p:txBody>
      </p:sp>
      <p:sp>
        <p:nvSpPr>
          <p:cNvPr id="28674" name="Terminator 3">
            <a:extLst>
              <a:ext uri="{FF2B5EF4-FFF2-40B4-BE49-F238E27FC236}">
                <a16:creationId xmlns:a16="http://schemas.microsoft.com/office/drawing/2014/main" id="{E470A223-93A2-4A78-8C2B-DDC8A19796D1}"/>
              </a:ext>
            </a:extLst>
          </p:cNvPr>
          <p:cNvSpPr>
            <a:spLocks noChangeArrowheads="1"/>
          </p:cNvSpPr>
          <p:nvPr/>
        </p:nvSpPr>
        <p:spPr bwMode="auto">
          <a:xfrm>
            <a:off x="762000" y="304800"/>
            <a:ext cx="7391400" cy="925513"/>
          </a:xfrm>
          <a:prstGeom prst="flowChartTerminator">
            <a:avLst/>
          </a:prstGeom>
          <a:solidFill>
            <a:srgbClr val="0070C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28675" name="TextBox 4">
            <a:extLst>
              <a:ext uri="{FF2B5EF4-FFF2-40B4-BE49-F238E27FC236}">
                <a16:creationId xmlns:a16="http://schemas.microsoft.com/office/drawing/2014/main" id="{B3151129-0817-4491-93AA-43683A0DA62E}"/>
              </a:ext>
            </a:extLst>
          </p:cNvPr>
          <p:cNvSpPr txBox="1">
            <a:spLocks noChangeArrowheads="1"/>
          </p:cNvSpPr>
          <p:nvPr/>
        </p:nvSpPr>
        <p:spPr bwMode="auto">
          <a:xfrm>
            <a:off x="1409700" y="474663"/>
            <a:ext cx="6096000" cy="641350"/>
          </a:xfrm>
          <a:prstGeom prst="rect">
            <a:avLst/>
          </a:prstGeom>
          <a:noFill/>
          <a:ln w="9525">
            <a:noFill/>
            <a:miter lim="800000"/>
            <a:headEnd/>
            <a:tailEnd/>
          </a:ln>
        </p:spPr>
        <p:txBody>
          <a:bodyPr>
            <a:spAutoFit/>
          </a:bodyPr>
          <a:lstStyle/>
          <a:p>
            <a:pPr algn="ctr" eaLnBrk="1" hangingPunct="1">
              <a:defRPr/>
            </a:pPr>
            <a:r>
              <a:rPr kumimoji="0" lang="ja-JP" altLang="en-US" sz="3600">
                <a:solidFill>
                  <a:schemeClr val="bg1"/>
                </a:solidFill>
                <a:effectLst>
                  <a:outerShdw blurRad="38100" dist="38100" dir="2700000" algn="tl">
                    <a:srgbClr val="C0C0C0"/>
                  </a:outerShdw>
                </a:effectLst>
                <a:latin typeface="Constantia" pitchFamily="18" charset="0"/>
                <a:ea typeface="全真顏體" pitchFamily="49" charset="-120"/>
                <a:cs typeface="ＭＳ Ｐ明朝" pitchFamily="18" charset="-128"/>
              </a:rPr>
              <a:t>埋在、泡在、投身在</a:t>
            </a:r>
            <a:r>
              <a:rPr kumimoji="0" lang="zh-TW" altLang="en-US" sz="3600">
                <a:solidFill>
                  <a:schemeClr val="bg1"/>
                </a:solidFill>
                <a:effectLst>
                  <a:outerShdw blurRad="38100" dist="38100" dir="2700000" algn="tl">
                    <a:srgbClr val="C0C0C0"/>
                  </a:outerShdw>
                </a:effectLst>
                <a:latin typeface="Constantia" pitchFamily="18" charset="0"/>
                <a:ea typeface="全真顏體" pitchFamily="49" charset="-120"/>
                <a:cs typeface="ＭＳ Ｐ明朝" pitchFamily="18" charset="-128"/>
              </a:rPr>
              <a:t>真</a:t>
            </a:r>
            <a:r>
              <a:rPr kumimoji="0" lang="ja-JP" altLang="en-US" sz="3600">
                <a:solidFill>
                  <a:schemeClr val="bg1"/>
                </a:solidFill>
                <a:effectLst>
                  <a:outerShdw blurRad="38100" dist="38100" dir="2700000" algn="tl">
                    <a:srgbClr val="C0C0C0"/>
                  </a:outerShdw>
                </a:effectLst>
                <a:latin typeface="Constantia" pitchFamily="18" charset="0"/>
                <a:ea typeface="全真顏體" pitchFamily="49" charset="-120"/>
                <a:cs typeface="ＭＳ Ｐ明朝" pitchFamily="18" charset="-128"/>
              </a:rPr>
              <a:t>理中</a:t>
            </a:r>
            <a:endParaRPr kumimoji="0" lang="zh-TW" altLang="en-US" sz="3600">
              <a:solidFill>
                <a:schemeClr val="bg1"/>
              </a:solidFill>
              <a:effectLst>
                <a:outerShdw blurRad="38100" dist="38100" dir="2700000" algn="tl">
                  <a:srgbClr val="C0C0C0"/>
                </a:outerShdw>
              </a:effectLst>
              <a:latin typeface="Constantia" pitchFamily="18" charset="0"/>
              <a:ea typeface="全真顏體" pitchFamily="49" charset="-120"/>
              <a:cs typeface="ＭＳ Ｐ明朝" pitchFamily="18" charset="-128"/>
            </a:endParaRPr>
          </a:p>
        </p:txBody>
      </p:sp>
      <p:pic>
        <p:nvPicPr>
          <p:cNvPr id="28676" name="Picture 5">
            <a:extLst>
              <a:ext uri="{FF2B5EF4-FFF2-40B4-BE49-F238E27FC236}">
                <a16:creationId xmlns:a16="http://schemas.microsoft.com/office/drawing/2014/main" id="{9D454448-6584-4300-A4F8-E1B8823B48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3962400"/>
            <a:ext cx="21113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6CA8D9-8D50-4587-909E-B27819A4E3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4686300"/>
            <a:ext cx="1155701" cy="2171700"/>
          </a:xfrm>
          <a:prstGeom prst="rect">
            <a:avLst/>
          </a:prstGeom>
          <a:noFill/>
          <a:ln>
            <a:noFill/>
          </a:ln>
          <a:effectLst>
            <a:outerShdw blurRad="635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8" name="Content Placeholder 2">
            <a:extLst>
              <a:ext uri="{FF2B5EF4-FFF2-40B4-BE49-F238E27FC236}">
                <a16:creationId xmlns:a16="http://schemas.microsoft.com/office/drawing/2014/main" id="{6AC350FF-EEB1-4614-829A-653553AB7C35}"/>
              </a:ext>
            </a:extLst>
          </p:cNvPr>
          <p:cNvSpPr>
            <a:spLocks noGrp="1"/>
          </p:cNvSpPr>
          <p:nvPr>
            <p:ph idx="1"/>
          </p:nvPr>
        </p:nvSpPr>
        <p:spPr>
          <a:xfrm>
            <a:off x="457200" y="1752600"/>
            <a:ext cx="8229600" cy="4572000"/>
          </a:xfrm>
        </p:spPr>
        <p:txBody>
          <a:bodyPr/>
          <a:lstStyle/>
          <a:p>
            <a:pPr eaLnBrk="1" hangingPunct="1">
              <a:defRPr/>
            </a:pPr>
            <a:r>
              <a:rPr lang="en-US" altLang="zh-TW" dirty="0">
                <a:effectLst>
                  <a:outerShdw blurRad="38100" dist="38100" dir="2700000" algn="tl">
                    <a:srgbClr val="C0C0C0"/>
                  </a:outerShdw>
                </a:effectLst>
                <a:ea typeface="華康粗黑體" pitchFamily="49" charset="-120"/>
              </a:rPr>
              <a:t>『</a:t>
            </a:r>
            <a:r>
              <a:rPr lang="zh-TW" altLang="en-US" dirty="0">
                <a:effectLst>
                  <a:outerShdw blurRad="38100" dist="38100" dir="2700000" algn="tl">
                    <a:srgbClr val="C0C0C0"/>
                  </a:outerShdw>
                </a:effectLst>
                <a:ea typeface="華康粗黑體" pitchFamily="49" charset="-120"/>
              </a:rPr>
              <a:t>主的話語，需要我們背負責任，甘心勞苦，在各地召會熱切推動，鼓勵大家追求真理，閱讀屬靈書報。這樣，主的真理必然大大傳開，真正的復興也必然來到。</a:t>
            </a:r>
            <a:r>
              <a:rPr lang="en-US" altLang="zh-TW" dirty="0">
                <a:effectLst>
                  <a:outerShdw blurRad="38100" dist="38100" dir="2700000" algn="tl">
                    <a:srgbClr val="C0C0C0"/>
                  </a:outerShdw>
                </a:effectLst>
                <a:ea typeface="華康粗黑體" pitchFamily="49" charset="-120"/>
              </a:rPr>
              <a:t>』</a:t>
            </a:r>
            <a:r>
              <a:rPr lang="zh-TW" altLang="en-US" dirty="0">
                <a:solidFill>
                  <a:srgbClr val="92D050"/>
                </a:solidFill>
                <a:effectLst>
                  <a:outerShdw blurRad="38100" dist="38100" dir="2700000" algn="tl">
                    <a:srgbClr val="C0C0C0"/>
                  </a:outerShdw>
                </a:effectLst>
                <a:ea typeface="華康粗黑體" pitchFamily="49" charset="-120"/>
              </a:rPr>
              <a:t>（第三篇，四七頁。）</a:t>
            </a:r>
          </a:p>
          <a:p>
            <a:pPr eaLnBrk="1" hangingPunct="1">
              <a:defRPr/>
            </a:pPr>
            <a:r>
              <a:rPr lang="en-US" altLang="zh-TW" dirty="0">
                <a:effectLst>
                  <a:outerShdw blurRad="38100" dist="38100" dir="2700000" algn="tl">
                    <a:srgbClr val="C0C0C0"/>
                  </a:outerShdw>
                </a:effectLst>
                <a:ea typeface="華康粗黑體" pitchFamily="49" charset="-120"/>
              </a:rPr>
              <a:t>『</a:t>
            </a:r>
            <a:r>
              <a:rPr lang="zh-TW" altLang="en-US" dirty="0">
                <a:effectLst>
                  <a:outerShdw blurRad="38100" dist="38100" dir="2700000" algn="tl">
                    <a:srgbClr val="C0C0C0"/>
                  </a:outerShdw>
                </a:effectLst>
                <a:ea typeface="華康粗黑體" pitchFamily="49" charset="-120"/>
              </a:rPr>
              <a:t>如果全地六百處召會，都好好讀生命讀經，把生命讀經裏的真理研讀透徹，我絕對相信，不僅我們中間會有一個大復興，即使是在全地上，也會有一個大復興來到。</a:t>
            </a:r>
            <a:r>
              <a:rPr lang="en-US" altLang="zh-TW" dirty="0">
                <a:effectLst>
                  <a:outerShdw blurRad="38100" dist="38100" dir="2700000" algn="tl">
                    <a:srgbClr val="C0C0C0"/>
                  </a:outerShdw>
                </a:effectLst>
                <a:ea typeface="華康粗黑體" pitchFamily="49" charset="-120"/>
              </a:rPr>
              <a:t>』</a:t>
            </a:r>
            <a:br>
              <a:rPr lang="zh-TW" altLang="en-US" dirty="0">
                <a:effectLst>
                  <a:outerShdw blurRad="38100" dist="38100" dir="2700000" algn="tl">
                    <a:srgbClr val="C0C0C0"/>
                  </a:outerShdw>
                </a:effectLst>
                <a:ea typeface="華康粗黑體" pitchFamily="49" charset="-120"/>
              </a:rPr>
            </a:br>
            <a:r>
              <a:rPr lang="zh-TW" altLang="en-US" dirty="0">
                <a:solidFill>
                  <a:srgbClr val="92D050"/>
                </a:solidFill>
                <a:effectLst>
                  <a:outerShdw blurRad="38100" dist="38100" dir="2700000" algn="tl">
                    <a:srgbClr val="C0C0C0"/>
                  </a:outerShdw>
                </a:effectLst>
                <a:ea typeface="華康粗黑體" pitchFamily="49" charset="-120"/>
              </a:rPr>
              <a:t>（第一篇，五頁。）</a:t>
            </a:r>
          </a:p>
        </p:txBody>
      </p:sp>
      <p:sp>
        <p:nvSpPr>
          <p:cNvPr id="29699" name="Terminator 3">
            <a:extLst>
              <a:ext uri="{FF2B5EF4-FFF2-40B4-BE49-F238E27FC236}">
                <a16:creationId xmlns:a16="http://schemas.microsoft.com/office/drawing/2014/main" id="{31821724-51BA-4A6C-B187-A88965977893}"/>
              </a:ext>
            </a:extLst>
          </p:cNvPr>
          <p:cNvSpPr>
            <a:spLocks noChangeArrowheads="1"/>
          </p:cNvSpPr>
          <p:nvPr/>
        </p:nvSpPr>
        <p:spPr bwMode="auto">
          <a:xfrm>
            <a:off x="762000" y="304800"/>
            <a:ext cx="7391400" cy="925513"/>
          </a:xfrm>
          <a:prstGeom prst="flowChartTerminator">
            <a:avLst/>
          </a:prstGeom>
          <a:solidFill>
            <a:srgbClr val="7030A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29700" name="TextBox 4">
            <a:extLst>
              <a:ext uri="{FF2B5EF4-FFF2-40B4-BE49-F238E27FC236}">
                <a16:creationId xmlns:a16="http://schemas.microsoft.com/office/drawing/2014/main" id="{E4BFF76B-6678-4FD3-BEB4-58D69DAAE0F0}"/>
              </a:ext>
            </a:extLst>
          </p:cNvPr>
          <p:cNvSpPr txBox="1">
            <a:spLocks noChangeArrowheads="1"/>
          </p:cNvSpPr>
          <p:nvPr/>
        </p:nvSpPr>
        <p:spPr bwMode="auto">
          <a:xfrm>
            <a:off x="1409700" y="411163"/>
            <a:ext cx="6096000" cy="701675"/>
          </a:xfrm>
          <a:prstGeom prst="rect">
            <a:avLst/>
          </a:prstGeom>
          <a:noFill/>
          <a:ln w="9525">
            <a:noFill/>
            <a:miter lim="800000"/>
            <a:headEnd/>
            <a:tailEnd/>
          </a:ln>
        </p:spPr>
        <p:txBody>
          <a:bodyPr>
            <a:spAutoFit/>
          </a:bodyPr>
          <a:lstStyle/>
          <a:p>
            <a:pPr algn="ctr" eaLnBrk="1" hangingPunct="1">
              <a:defRPr/>
            </a:pPr>
            <a:r>
              <a:rPr kumimoji="0" lang="zh-TW" altLang="en-US" sz="4000" dirty="0">
                <a:solidFill>
                  <a:schemeClr val="bg1"/>
                </a:solidFill>
                <a:effectLst>
                  <a:outerShdw blurRad="38100" dist="38100" dir="2700000" algn="tl">
                    <a:srgbClr val="C0C0C0"/>
                  </a:outerShdw>
                </a:effectLst>
                <a:latin typeface="Constantia" pitchFamily="18" charset="0"/>
                <a:ea typeface="全真顏體" pitchFamily="49" charset="-120"/>
              </a:rPr>
              <a:t>帶進新的、真正的復興</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a:extLst>
              <a:ext uri="{FF2B5EF4-FFF2-40B4-BE49-F238E27FC236}">
                <a16:creationId xmlns:a16="http://schemas.microsoft.com/office/drawing/2014/main" id="{3B2B920E-9090-48CA-8BC3-EACA48397A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3962400"/>
            <a:ext cx="21113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B06DB776-61C1-4092-AF7C-CD7FF4EB56C9}"/>
              </a:ext>
            </a:extLst>
          </p:cNvPr>
          <p:cNvSpPr>
            <a:spLocks noGrp="1"/>
          </p:cNvSpPr>
          <p:nvPr>
            <p:ph idx="1"/>
          </p:nvPr>
        </p:nvSpPr>
        <p:spPr>
          <a:xfrm>
            <a:off x="457200" y="1676400"/>
            <a:ext cx="8229600" cy="4648200"/>
          </a:xfrm>
        </p:spPr>
        <p:txBody>
          <a:bodyPr/>
          <a:lstStyle/>
          <a:p>
            <a:pPr marL="0" indent="0" eaLnBrk="1" hangingPunct="1">
              <a:spcBef>
                <a:spcPct val="0"/>
              </a:spcBef>
              <a:buClrTx/>
              <a:buSzTx/>
              <a:buFont typeface="Wingdings 2" panose="05020102010507070707" pitchFamily="18" charset="2"/>
              <a:buNone/>
            </a:pPr>
            <a:r>
              <a:rPr lang="en-US" altLang="zh-TW" sz="2800">
                <a:effectLst>
                  <a:outerShdw blurRad="38100" dist="38100" dir="2700000" algn="tl">
                    <a:srgbClr val="C0C0C0"/>
                  </a:outerShdw>
                </a:effectLst>
                <a:ea typeface="華康粗黑體" pitchFamily="49" charset="-120"/>
              </a:rPr>
              <a:t>『</a:t>
            </a:r>
            <a:r>
              <a:rPr lang="zh-TW" altLang="en-US" sz="2800">
                <a:effectLst>
                  <a:outerShdw blurRad="38100" dist="38100" dir="2700000" algn="tl">
                    <a:srgbClr val="C0C0C0"/>
                  </a:outerShdw>
                </a:effectLst>
                <a:ea typeface="華康粗黑體" pitchFamily="49" charset="-120"/>
              </a:rPr>
              <a:t>我絕對相信，無論是在那一個地方召會，只要肯這樣推動生命讀經，那地的召會必定得復興。若是人人肯為了得生命供應，為了研究真理，為了小排聚會活用，為着講臺上應用，並為了在交通中餧養幫助人，好好研讀生命讀經，如此實行一年，當地召會一定會復興。因為沒有甚麼比神的話，比神的真理更有力量。</a:t>
            </a:r>
            <a:r>
              <a:rPr lang="en-US" altLang="zh-TW" sz="2800">
                <a:effectLst>
                  <a:outerShdw blurRad="38100" dist="38100" dir="2700000" algn="tl">
                    <a:srgbClr val="C0C0C0"/>
                  </a:outerShdw>
                </a:effectLst>
                <a:ea typeface="華康粗黑體" pitchFamily="49" charset="-120"/>
              </a:rPr>
              <a:t>』</a:t>
            </a:r>
            <a:r>
              <a:rPr lang="zh-TW" altLang="en-US" sz="2800">
                <a:solidFill>
                  <a:srgbClr val="92D050"/>
                </a:solidFill>
                <a:effectLst>
                  <a:outerShdw blurRad="38100" dist="38100" dir="2700000" algn="tl">
                    <a:srgbClr val="C0C0C0"/>
                  </a:outerShdw>
                </a:effectLst>
                <a:ea typeface="華康粗黑體" pitchFamily="49" charset="-120"/>
              </a:rPr>
              <a:t>（八至九頁。）</a:t>
            </a:r>
            <a:endParaRPr lang="en-US" altLang="zh-TW" sz="2800">
              <a:solidFill>
                <a:srgbClr val="92D050"/>
              </a:solidFill>
              <a:effectLst>
                <a:outerShdw blurRad="38100" dist="38100" dir="2700000" algn="tl">
                  <a:srgbClr val="C0C0C0"/>
                </a:outerShdw>
              </a:effectLst>
              <a:ea typeface="華康粗黑體" pitchFamily="49" charset="-120"/>
            </a:endParaRPr>
          </a:p>
        </p:txBody>
      </p:sp>
      <p:sp>
        <p:nvSpPr>
          <p:cNvPr id="30723" name="Terminator 3">
            <a:extLst>
              <a:ext uri="{FF2B5EF4-FFF2-40B4-BE49-F238E27FC236}">
                <a16:creationId xmlns:a16="http://schemas.microsoft.com/office/drawing/2014/main" id="{9CEABC85-2348-4E0D-9F7A-2846264F45BE}"/>
              </a:ext>
            </a:extLst>
          </p:cNvPr>
          <p:cNvSpPr>
            <a:spLocks noChangeArrowheads="1"/>
          </p:cNvSpPr>
          <p:nvPr/>
        </p:nvSpPr>
        <p:spPr bwMode="auto">
          <a:xfrm>
            <a:off x="762000" y="304800"/>
            <a:ext cx="7391400" cy="925513"/>
          </a:xfrm>
          <a:prstGeom prst="flowChartTerminator">
            <a:avLst/>
          </a:prstGeom>
          <a:solidFill>
            <a:srgbClr val="7030A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3" name="TextBox 4">
            <a:extLst>
              <a:ext uri="{FF2B5EF4-FFF2-40B4-BE49-F238E27FC236}">
                <a16:creationId xmlns:a16="http://schemas.microsoft.com/office/drawing/2014/main" id="{8FBA273E-C48D-44B1-85D4-C63DB07F6F3B}"/>
              </a:ext>
            </a:extLst>
          </p:cNvPr>
          <p:cNvSpPr txBox="1">
            <a:spLocks noChangeArrowheads="1"/>
          </p:cNvSpPr>
          <p:nvPr/>
        </p:nvSpPr>
        <p:spPr bwMode="auto">
          <a:xfrm>
            <a:off x="1409700" y="411163"/>
            <a:ext cx="6096000" cy="701675"/>
          </a:xfrm>
          <a:prstGeom prst="rect">
            <a:avLst/>
          </a:prstGeom>
          <a:noFill/>
          <a:ln w="9525">
            <a:noFill/>
            <a:miter lim="800000"/>
            <a:headEnd/>
            <a:tailEnd/>
          </a:ln>
        </p:spPr>
        <p:txBody>
          <a:bodyPr>
            <a:spAutoFit/>
          </a:bodyPr>
          <a:lstStyle/>
          <a:p>
            <a:pPr algn="ctr" eaLnBrk="1" hangingPunct="1">
              <a:defRPr/>
            </a:pPr>
            <a:r>
              <a:rPr kumimoji="0" lang="zh-TW" altLang="en-US" sz="4000" dirty="0">
                <a:solidFill>
                  <a:schemeClr val="bg1"/>
                </a:solidFill>
                <a:effectLst>
                  <a:outerShdw blurRad="38100" dist="38100" dir="2700000" algn="tl">
                    <a:srgbClr val="C0C0C0"/>
                  </a:outerShdw>
                </a:effectLst>
                <a:latin typeface="Constantia" pitchFamily="18" charset="0"/>
                <a:ea typeface="全真顏體" pitchFamily="49" charset="-120"/>
              </a:rPr>
              <a:t>帶進新的、真正的復興</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rminator 6">
            <a:extLst>
              <a:ext uri="{FF2B5EF4-FFF2-40B4-BE49-F238E27FC236}">
                <a16:creationId xmlns:a16="http://schemas.microsoft.com/office/drawing/2014/main" id="{CE68183A-39AB-49B2-ABC9-6802C9A427DA}"/>
              </a:ext>
            </a:extLst>
          </p:cNvPr>
          <p:cNvSpPr>
            <a:spLocks noChangeArrowheads="1"/>
          </p:cNvSpPr>
          <p:nvPr/>
        </p:nvSpPr>
        <p:spPr bwMode="auto">
          <a:xfrm>
            <a:off x="876300" y="304800"/>
            <a:ext cx="7391400" cy="925513"/>
          </a:xfrm>
          <a:prstGeom prst="flowChartTerminator">
            <a:avLst/>
          </a:prstGeom>
          <a:solidFill>
            <a:srgbClr val="FF7D7C"/>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latin typeface="Constantia" panose="02030602050306030303" pitchFamily="18" charset="0"/>
            </a:endParaRPr>
          </a:p>
        </p:txBody>
      </p:sp>
      <p:sp>
        <p:nvSpPr>
          <p:cNvPr id="31746" name="Content Placeholder 2">
            <a:extLst>
              <a:ext uri="{FF2B5EF4-FFF2-40B4-BE49-F238E27FC236}">
                <a16:creationId xmlns:a16="http://schemas.microsoft.com/office/drawing/2014/main" id="{E8A98B84-D20D-437C-B4CE-401E688763D2}"/>
              </a:ext>
            </a:extLst>
          </p:cNvPr>
          <p:cNvSpPr>
            <a:spLocks noGrp="1"/>
          </p:cNvSpPr>
          <p:nvPr>
            <p:ph idx="1"/>
          </p:nvPr>
        </p:nvSpPr>
        <p:spPr>
          <a:xfrm>
            <a:off x="457200" y="1752600"/>
            <a:ext cx="8229600" cy="4572000"/>
          </a:xfrm>
        </p:spPr>
        <p:txBody>
          <a:bodyPr/>
          <a:lstStyle/>
          <a:p>
            <a:pPr marL="0" indent="0" eaLnBrk="1" hangingPunct="1">
              <a:spcBef>
                <a:spcPct val="0"/>
              </a:spcBef>
              <a:buClrTx/>
              <a:buSzTx/>
              <a:buFont typeface="Wingdings 2" panose="05020102010507070707" pitchFamily="18" charset="2"/>
              <a:buNone/>
              <a:defRPr/>
            </a:pPr>
            <a:r>
              <a:rPr lang="en-US" altLang="zh-TW" sz="2800">
                <a:effectLst>
                  <a:outerShdw blurRad="38100" dist="38100" dir="2700000" algn="tl">
                    <a:srgbClr val="C0C0C0"/>
                  </a:outerShdw>
                </a:effectLst>
                <a:ea typeface="華康粗黑體" pitchFamily="49" charset="-120"/>
              </a:rPr>
              <a:t>『</a:t>
            </a:r>
            <a:r>
              <a:rPr lang="zh-TW" altLang="en-US" sz="2800">
                <a:effectLst>
                  <a:outerShdw blurRad="38100" dist="38100" dir="2700000" algn="tl">
                    <a:srgbClr val="C0C0C0"/>
                  </a:outerShdw>
                </a:effectLst>
                <a:ea typeface="華康粗黑體" pitchFamily="49" charset="-120"/>
              </a:rPr>
              <a:t>撒但在這件事上是不會退讓的，我們必須看準並豫備好，與撒但爭這個地位，好叫神的真理能有出路。</a:t>
            </a:r>
            <a:r>
              <a:rPr lang="en-US" altLang="zh-TW" sz="2800">
                <a:effectLst>
                  <a:outerShdw blurRad="38100" dist="38100" dir="2700000" algn="tl">
                    <a:srgbClr val="C0C0C0"/>
                  </a:outerShdw>
                </a:effectLst>
                <a:ea typeface="華康粗黑體" pitchFamily="49" charset="-120"/>
              </a:rPr>
              <a:t>』</a:t>
            </a:r>
            <a:r>
              <a:rPr lang="zh-TW" altLang="en-US" sz="2800">
                <a:solidFill>
                  <a:srgbClr val="92D050"/>
                </a:solidFill>
                <a:effectLst>
                  <a:outerShdw blurRad="38100" dist="38100" dir="2700000" algn="tl">
                    <a:srgbClr val="C0C0C0"/>
                  </a:outerShdw>
                </a:effectLst>
                <a:ea typeface="華康粗黑體" pitchFamily="49" charset="-120"/>
              </a:rPr>
              <a:t>（九頁。）</a:t>
            </a:r>
          </a:p>
        </p:txBody>
      </p:sp>
      <p:sp>
        <p:nvSpPr>
          <p:cNvPr id="31747" name="TextBox 4">
            <a:extLst>
              <a:ext uri="{FF2B5EF4-FFF2-40B4-BE49-F238E27FC236}">
                <a16:creationId xmlns:a16="http://schemas.microsoft.com/office/drawing/2014/main" id="{F4DF77F1-F753-4487-B94C-51758C26EE9E}"/>
              </a:ext>
            </a:extLst>
          </p:cNvPr>
          <p:cNvSpPr txBox="1">
            <a:spLocks noChangeArrowheads="1"/>
          </p:cNvSpPr>
          <p:nvPr/>
        </p:nvSpPr>
        <p:spPr bwMode="auto">
          <a:xfrm>
            <a:off x="704850" y="474663"/>
            <a:ext cx="7734300" cy="579437"/>
          </a:xfrm>
          <a:prstGeom prst="rect">
            <a:avLst/>
          </a:prstGeom>
          <a:noFill/>
          <a:ln w="9525">
            <a:noFill/>
            <a:miter lim="800000"/>
            <a:headEnd/>
            <a:tailEnd/>
          </a:ln>
        </p:spPr>
        <p:txBody>
          <a:bodyPr>
            <a:spAutoFit/>
          </a:bodyPr>
          <a:lstStyle/>
          <a:p>
            <a:pPr algn="ctr" eaLnBrk="1" hangingPunct="1">
              <a:defRPr/>
            </a:pPr>
            <a:r>
              <a:rPr kumimoji="0" lang="zh-TW" altLang="en-US" sz="3200">
                <a:effectLst>
                  <a:outerShdw blurRad="38100" dist="38100" dir="2700000" algn="tl">
                    <a:srgbClr val="C0C0C0"/>
                  </a:outerShdw>
                </a:effectLst>
                <a:latin typeface="Constantia" pitchFamily="18" charset="0"/>
                <a:ea typeface="全真顏體" pitchFamily="49" charset="-120"/>
              </a:rPr>
              <a:t>與撒但爭地位，好叫神的真理能有出路</a:t>
            </a:r>
          </a:p>
        </p:txBody>
      </p:sp>
      <p:pic>
        <p:nvPicPr>
          <p:cNvPr id="31748" name="Picture 5">
            <a:extLst>
              <a:ext uri="{FF2B5EF4-FFF2-40B4-BE49-F238E27FC236}">
                <a16:creationId xmlns:a16="http://schemas.microsoft.com/office/drawing/2014/main" id="{9B790B02-5893-4AE6-96C8-14FF0D8F8D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3962400"/>
            <a:ext cx="21113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图片 1">
            <a:extLst>
              <a:ext uri="{FF2B5EF4-FFF2-40B4-BE49-F238E27FC236}">
                <a16:creationId xmlns:a16="http://schemas.microsoft.com/office/drawing/2014/main" id="{8080F79D-76B3-4979-BA11-3650A43C50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3">
            <a:extLst>
              <a:ext uri="{FF2B5EF4-FFF2-40B4-BE49-F238E27FC236}">
                <a16:creationId xmlns:a16="http://schemas.microsoft.com/office/drawing/2014/main" id="{61BE022E-2B14-4927-BB75-A8343BB62290}"/>
              </a:ext>
            </a:extLst>
          </p:cNvPr>
          <p:cNvPicPr>
            <a:picLocks noChangeAspect="1"/>
          </p:cNvPicPr>
          <p:nvPr/>
        </p:nvPicPr>
        <p:blipFill>
          <a:blip r:embed="rId3">
            <a:extLst>
              <a:ext uri="{28A0092B-C50C-407E-A947-70E740481C1C}">
                <a14:useLocalDpi xmlns:a14="http://schemas.microsoft.com/office/drawing/2010/main" val="0"/>
              </a:ext>
            </a:extLst>
          </a:blip>
          <a:srcRect l="24721" r="39655" b="2158"/>
          <a:stretch>
            <a:fillRect/>
          </a:stretch>
        </p:blipFill>
        <p:spPr bwMode="auto">
          <a:xfrm>
            <a:off x="0" y="0"/>
            <a:ext cx="9155113"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a:extLst>
              <a:ext uri="{FF2B5EF4-FFF2-40B4-BE49-F238E27FC236}">
                <a16:creationId xmlns:a16="http://schemas.microsoft.com/office/drawing/2014/main" id="{70CD49E5-D011-4F8F-95FA-5A689B62621F}"/>
              </a:ext>
            </a:extLst>
          </p:cNvPr>
          <p:cNvSpPr txBox="1">
            <a:spLocks noChangeArrowheads="1"/>
          </p:cNvSpPr>
          <p:nvPr/>
        </p:nvSpPr>
        <p:spPr bwMode="auto">
          <a:xfrm>
            <a:off x="304800" y="381000"/>
            <a:ext cx="8839200" cy="3081338"/>
          </a:xfrm>
          <a:prstGeom prst="rect">
            <a:avLst/>
          </a:prstGeom>
          <a:noFill/>
          <a:ln w="9525">
            <a:noFill/>
            <a:miter lim="800000"/>
            <a:headEnd/>
            <a:tailEnd/>
          </a:ln>
        </p:spPr>
        <p:txBody>
          <a:bodyPr>
            <a:spAutoFit/>
          </a:bodyP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kumimoji="0" lang="zh-TW" altLang="en-US" sz="2800" i="1">
                <a:solidFill>
                  <a:srgbClr val="0B5395"/>
                </a:solidFill>
                <a:effectLst>
                  <a:outerShdw blurRad="38100" dist="38100" dir="2700000" algn="tl">
                    <a:srgbClr val="C0C0C0"/>
                  </a:outerShdw>
                </a:effectLst>
                <a:latin typeface="華康粗黑體" pitchFamily="49" charset="-120"/>
                <a:ea typeface="華康粗黑體" pitchFamily="49" charset="-120"/>
              </a:rPr>
              <a:t>提前三</a:t>
            </a:r>
            <a:r>
              <a:rPr kumimoji="0" lang="en-US" altLang="zh-TW" sz="2800" i="1">
                <a:solidFill>
                  <a:srgbClr val="0B5395"/>
                </a:solidFill>
                <a:effectLst>
                  <a:outerShdw blurRad="38100" dist="38100" dir="2700000" algn="tl">
                    <a:srgbClr val="C0C0C0"/>
                  </a:outerShdw>
                </a:effectLst>
                <a:latin typeface="華康粗黑體" pitchFamily="49" charset="-120"/>
                <a:ea typeface="華康粗黑體" pitchFamily="49" charset="-120"/>
              </a:rPr>
              <a:t>15</a:t>
            </a:r>
            <a:r>
              <a:rPr kumimoji="0" lang="en-US" altLang="zh-TW" sz="2800">
                <a:solidFill>
                  <a:srgbClr val="0B5395"/>
                </a:solidFill>
                <a:effectLst>
                  <a:outerShdw blurRad="38100" dist="38100" dir="2700000" algn="tl">
                    <a:srgbClr val="C0C0C0"/>
                  </a:outerShdw>
                </a:effectLst>
                <a:latin typeface="華康粗黑體" pitchFamily="49" charset="-120"/>
                <a:ea typeface="華康粗黑體" pitchFamily="49" charset="-120"/>
              </a:rPr>
              <a:t>	</a:t>
            </a:r>
            <a:r>
              <a:rPr kumimoji="0" lang="en-US" altLang="zh-TW" sz="2800">
                <a:effectLst>
                  <a:outerShdw blurRad="38100" dist="38100" dir="2700000" algn="tl">
                    <a:srgbClr val="C0C0C0"/>
                  </a:outerShdw>
                </a:effectLst>
                <a:latin typeface="華康粗黑體" pitchFamily="49" charset="-120"/>
                <a:ea typeface="華康粗黑體" pitchFamily="49" charset="-120"/>
              </a:rPr>
              <a:t>	</a:t>
            </a:r>
            <a:r>
              <a:rPr kumimoji="0" lang="zh-TW" altLang="en-US" sz="2800">
                <a:effectLst>
                  <a:outerShdw blurRad="38100" dist="38100" dir="2700000" algn="tl">
                    <a:srgbClr val="C0C0C0"/>
                  </a:outerShdw>
                </a:effectLst>
                <a:latin typeface="華康粗黑體" pitchFamily="49" charset="-120"/>
                <a:ea typeface="華康粗黑體" pitchFamily="49" charset="-120"/>
              </a:rPr>
              <a:t>倘若我耽延，你也可以知道在神的家中</a:t>
            </a:r>
            <a:r>
              <a:rPr kumimoji="0" lang="en-US" altLang="zh-TW" sz="2800">
                <a:effectLst>
                  <a:outerShdw blurRad="38100" dist="38100" dir="2700000" algn="tl">
                    <a:srgbClr val="C0C0C0"/>
                  </a:outerShdw>
                </a:effectLst>
                <a:latin typeface="華康粗黑體" pitchFamily="49" charset="-120"/>
                <a:ea typeface="華康粗黑體" pitchFamily="49" charset="-120"/>
              </a:rPr>
              <a:t>					</a:t>
            </a:r>
            <a:r>
              <a:rPr kumimoji="0" lang="zh-TW" altLang="en-US" sz="2800">
                <a:effectLst>
                  <a:outerShdw blurRad="38100" dist="38100" dir="2700000" algn="tl">
                    <a:srgbClr val="C0C0C0"/>
                  </a:outerShdw>
                </a:effectLst>
                <a:latin typeface="華康粗黑體" pitchFamily="49" charset="-120"/>
                <a:ea typeface="華康粗黑體" pitchFamily="49" charset="-120"/>
              </a:rPr>
              <a:t>當怎樣行；這家就是活神的召會，</a:t>
            </a:r>
            <a:r>
              <a:rPr kumimoji="0" lang="zh-TW" altLang="en-US" sz="2800" u="sng">
                <a:solidFill>
                  <a:srgbClr val="0033CC"/>
                </a:solidFill>
                <a:effectLst>
                  <a:outerShdw blurRad="38100" dist="38100" dir="2700000" algn="tl">
                    <a:srgbClr val="C0C0C0"/>
                  </a:outerShdw>
                </a:effectLst>
                <a:latin typeface="華康粗黑體" pitchFamily="49" charset="-120"/>
                <a:ea typeface="華康粗黑體" pitchFamily="49" charset="-120"/>
              </a:rPr>
              <a:t>真理</a:t>
            </a:r>
            <a:r>
              <a:rPr kumimoji="0" lang="en-US" altLang="zh-TW" sz="2800">
                <a:solidFill>
                  <a:srgbClr val="00B0F0"/>
                </a:solidFill>
                <a:effectLst>
                  <a:outerShdw blurRad="38100" dist="38100" dir="2700000" algn="tl">
                    <a:srgbClr val="C0C0C0"/>
                  </a:outerShdw>
                </a:effectLst>
                <a:latin typeface="華康粗黑體" pitchFamily="49" charset="-120"/>
                <a:ea typeface="華康粗黑體" pitchFamily="49" charset="-120"/>
              </a:rPr>
              <a:t>					</a:t>
            </a:r>
            <a:r>
              <a:rPr kumimoji="0" lang="zh-TW" altLang="en-US" sz="2800">
                <a:effectLst>
                  <a:outerShdw blurRad="38100" dist="38100" dir="2700000" algn="tl">
                    <a:srgbClr val="C0C0C0"/>
                  </a:outerShdw>
                </a:effectLst>
                <a:latin typeface="華康粗黑體" pitchFamily="49" charset="-120"/>
                <a:ea typeface="華康粗黑體" pitchFamily="49" charset="-120"/>
              </a:rPr>
              <a:t>的柱石和根基。</a:t>
            </a:r>
            <a:endParaRPr kumimoji="0" lang="en-US" altLang="zh-TW" sz="2800">
              <a:effectLst>
                <a:outerShdw blurRad="38100" dist="38100" dir="2700000" algn="tl">
                  <a:srgbClr val="C0C0C0"/>
                </a:outerShdw>
              </a:effectLst>
              <a:latin typeface="華康粗黑體" pitchFamily="49" charset="-120"/>
              <a:ea typeface="華康粗黑體" pitchFamily="49" charset="-120"/>
            </a:endParaRPr>
          </a:p>
          <a:p>
            <a:pPr eaLnBrk="1" hangingPunct="1"/>
            <a:endParaRPr kumimoji="0" lang="en-US" altLang="zh-TW" sz="2800">
              <a:effectLst>
                <a:outerShdw blurRad="38100" dist="38100" dir="2700000" algn="tl">
                  <a:srgbClr val="C0C0C0"/>
                </a:outerShdw>
              </a:effectLst>
              <a:latin typeface="華康粗黑體" pitchFamily="49" charset="-120"/>
              <a:ea typeface="華康粗黑體" pitchFamily="49" charset="-120"/>
            </a:endParaRPr>
          </a:p>
          <a:p>
            <a:pPr eaLnBrk="1" hangingPunct="1"/>
            <a:r>
              <a:rPr kumimoji="0" lang="zh-TW" altLang="en-US" sz="2800" i="1">
                <a:solidFill>
                  <a:srgbClr val="0B5395"/>
                </a:solidFill>
                <a:effectLst>
                  <a:outerShdw blurRad="38100" dist="38100" dir="2700000" algn="tl">
                    <a:srgbClr val="C0C0C0"/>
                  </a:outerShdw>
                </a:effectLst>
                <a:latin typeface="華康粗黑體" pitchFamily="49" charset="-120"/>
                <a:ea typeface="華康粗黑體" pitchFamily="49" charset="-120"/>
              </a:rPr>
              <a:t>徒六</a:t>
            </a:r>
            <a:r>
              <a:rPr kumimoji="0" lang="en-US" altLang="zh-TW" sz="2800" i="1">
                <a:solidFill>
                  <a:srgbClr val="0B5395"/>
                </a:solidFill>
                <a:effectLst>
                  <a:outerShdw blurRad="38100" dist="38100" dir="2700000" algn="tl">
                    <a:srgbClr val="C0C0C0"/>
                  </a:outerShdw>
                </a:effectLst>
                <a:latin typeface="華康粗黑體" pitchFamily="49" charset="-120"/>
                <a:ea typeface="華康粗黑體" pitchFamily="49" charset="-120"/>
              </a:rPr>
              <a:t>7</a:t>
            </a:r>
            <a:r>
              <a:rPr kumimoji="0" lang="zh-TW" altLang="en-US" sz="2800" i="1">
                <a:solidFill>
                  <a:srgbClr val="0B5395"/>
                </a:solidFill>
                <a:effectLst>
                  <a:outerShdw blurRad="38100" dist="38100" dir="2700000" algn="tl">
                    <a:srgbClr val="C0C0C0"/>
                  </a:outerShdw>
                </a:effectLst>
                <a:latin typeface="華康粗黑體" pitchFamily="49" charset="-120"/>
                <a:ea typeface="華康粗黑體" pitchFamily="49" charset="-120"/>
              </a:rPr>
              <a:t> </a:t>
            </a:r>
            <a:r>
              <a:rPr kumimoji="0" lang="en-US" altLang="zh-TW" sz="2800" i="1">
                <a:solidFill>
                  <a:srgbClr val="0B5395"/>
                </a:solidFill>
                <a:effectLst>
                  <a:outerShdw blurRad="38100" dist="38100" dir="2700000" algn="tl">
                    <a:srgbClr val="C0C0C0"/>
                  </a:outerShdw>
                </a:effectLst>
                <a:latin typeface="華康粗黑體" pitchFamily="49" charset="-120"/>
                <a:ea typeface="華康粗黑體" pitchFamily="49" charset="-120"/>
              </a:rPr>
              <a:t>			</a:t>
            </a:r>
            <a:r>
              <a:rPr kumimoji="0" lang="zh-TW" altLang="en-US" sz="2800" u="sng">
                <a:solidFill>
                  <a:srgbClr val="0033CC"/>
                </a:solidFill>
                <a:effectLst>
                  <a:outerShdw blurRad="38100" dist="38100" dir="2700000" algn="tl">
                    <a:srgbClr val="C0C0C0"/>
                  </a:outerShdw>
                </a:effectLst>
                <a:latin typeface="華康粗黑體" pitchFamily="49" charset="-120"/>
                <a:ea typeface="華康粗黑體" pitchFamily="49" charset="-120"/>
              </a:rPr>
              <a:t>神的話擴長起來</a:t>
            </a:r>
            <a:r>
              <a:rPr kumimoji="0" lang="zh-TW" altLang="en-US" sz="2800">
                <a:effectLst>
                  <a:outerShdw blurRad="38100" dist="38100" dir="2700000" algn="tl">
                    <a:srgbClr val="C0C0C0"/>
                  </a:outerShdw>
                </a:effectLst>
                <a:latin typeface="華康粗黑體" pitchFamily="49" charset="-120"/>
                <a:ea typeface="華康粗黑體" pitchFamily="49" charset="-120"/>
              </a:rPr>
              <a:t>，在耶路撒冷門徒的數</a:t>
            </a:r>
            <a:r>
              <a:rPr kumimoji="0" lang="en-US" altLang="zh-TW" sz="2800">
                <a:effectLst>
                  <a:outerShdw blurRad="38100" dist="38100" dir="2700000" algn="tl">
                    <a:srgbClr val="C0C0C0"/>
                  </a:outerShdw>
                </a:effectLst>
                <a:latin typeface="華康粗黑體" pitchFamily="49" charset="-120"/>
                <a:ea typeface="華康粗黑體" pitchFamily="49" charset="-120"/>
              </a:rPr>
              <a:t>					</a:t>
            </a:r>
            <a:r>
              <a:rPr kumimoji="0" lang="zh-TW" altLang="en-US" sz="2800">
                <a:effectLst>
                  <a:outerShdw blurRad="38100" dist="38100" dir="2700000" algn="tl">
                    <a:srgbClr val="C0C0C0"/>
                  </a:outerShdw>
                </a:effectLst>
                <a:latin typeface="華康粗黑體" pitchFamily="49" charset="-120"/>
                <a:ea typeface="華康粗黑體" pitchFamily="49" charset="-120"/>
              </a:rPr>
              <a:t>目大為繁增，也有大群的祭司順從了這</a:t>
            </a:r>
            <a:r>
              <a:rPr kumimoji="0" lang="en-US" altLang="zh-TW" sz="2800">
                <a:effectLst>
                  <a:outerShdw blurRad="38100" dist="38100" dir="2700000" algn="tl">
                    <a:srgbClr val="C0C0C0"/>
                  </a:outerShdw>
                </a:effectLst>
                <a:latin typeface="華康粗黑體" pitchFamily="49" charset="-120"/>
                <a:ea typeface="華康粗黑體" pitchFamily="49" charset="-120"/>
              </a:rPr>
              <a:t>					</a:t>
            </a:r>
            <a:r>
              <a:rPr kumimoji="0" lang="zh-TW" altLang="en-US" sz="2800">
                <a:effectLst>
                  <a:outerShdw blurRad="38100" dist="38100" dir="2700000" algn="tl">
                    <a:srgbClr val="C0C0C0"/>
                  </a:outerShdw>
                </a:effectLst>
                <a:latin typeface="華康粗黑體" pitchFamily="49" charset="-120"/>
                <a:ea typeface="華康粗黑體" pitchFamily="49" charset="-120"/>
              </a:rPr>
              <a:t>信仰。</a:t>
            </a:r>
          </a:p>
        </p:txBody>
      </p:sp>
    </p:spTree>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a:extLst>
              <a:ext uri="{FF2B5EF4-FFF2-40B4-BE49-F238E27FC236}">
                <a16:creationId xmlns:a16="http://schemas.microsoft.com/office/drawing/2014/main" id="{F2F5B8B8-7C4A-48AD-8601-9BCC799A7CB2}"/>
              </a:ext>
            </a:extLst>
          </p:cNvPr>
          <p:cNvSpPr>
            <a:spLocks noGrp="1"/>
          </p:cNvSpPr>
          <p:nvPr>
            <p:ph idx="1"/>
          </p:nvPr>
        </p:nvSpPr>
        <p:spPr>
          <a:xfrm>
            <a:off x="457200" y="1676400"/>
            <a:ext cx="8229600" cy="4648200"/>
          </a:xfrm>
        </p:spPr>
        <p:txBody>
          <a:bodyPr/>
          <a:lstStyle/>
          <a:p>
            <a:pPr marL="0" indent="0" eaLnBrk="1" hangingPunct="1">
              <a:lnSpc>
                <a:spcPct val="150000"/>
              </a:lnSpc>
              <a:spcBef>
                <a:spcPct val="0"/>
              </a:spcBef>
              <a:buClrTx/>
              <a:buSzTx/>
              <a:buFont typeface="Wingdings 2" panose="05020102010507070707" pitchFamily="18" charset="2"/>
              <a:buNone/>
            </a:pPr>
            <a:r>
              <a:rPr lang="zh-TW" altLang="en-US" sz="2800" i="1">
                <a:effectLst>
                  <a:outerShdw blurRad="38100" dist="38100" dir="2700000" algn="tl">
                    <a:srgbClr val="C0C0C0"/>
                  </a:outerShdw>
                </a:effectLst>
                <a:latin typeface="華康粗黑體" pitchFamily="49" charset="-120"/>
                <a:ea typeface="華康粗黑體" pitchFamily="49" charset="-120"/>
              </a:rPr>
              <a:t>時時在靈裡禱告，並盡力堅持，在這事上儆醒，且為眾聖徒祈求，也替我祈求，使我在開口的時候，有發表賜給我，好放膽講明福音的奧祕。</a:t>
            </a:r>
            <a:endParaRPr lang="en-US" altLang="zh-TW" sz="2800" i="1">
              <a:effectLst>
                <a:outerShdw blurRad="38100" dist="38100" dir="2700000" algn="tl">
                  <a:srgbClr val="C0C0C0"/>
                </a:outerShdw>
              </a:effectLst>
              <a:latin typeface="華康粗黑體" pitchFamily="49" charset="-120"/>
              <a:ea typeface="華康粗黑體" pitchFamily="49" charset="-120"/>
            </a:endParaRPr>
          </a:p>
          <a:p>
            <a:pPr marL="0" indent="0" eaLnBrk="1" hangingPunct="1">
              <a:lnSpc>
                <a:spcPct val="150000"/>
              </a:lnSpc>
              <a:spcBef>
                <a:spcPct val="0"/>
              </a:spcBef>
              <a:buClrTx/>
              <a:buSzTx/>
              <a:buFont typeface="Wingdings 2" panose="05020102010507070707" pitchFamily="18" charset="2"/>
              <a:buNone/>
            </a:pPr>
            <a:r>
              <a:rPr lang="zh-TW" altLang="en-US" sz="2800">
                <a:solidFill>
                  <a:srgbClr val="92D050"/>
                </a:solidFill>
                <a:effectLst>
                  <a:outerShdw blurRad="38100" dist="38100" dir="2700000" algn="tl">
                    <a:srgbClr val="C0C0C0"/>
                  </a:outerShdw>
                </a:effectLst>
                <a:latin typeface="華康粗黑體" pitchFamily="49" charset="-120"/>
                <a:ea typeface="華康粗黑體" pitchFamily="49" charset="-120"/>
              </a:rPr>
              <a:t>弗六</a:t>
            </a:r>
            <a:r>
              <a:rPr lang="en-US" altLang="zh-TW" sz="2800">
                <a:solidFill>
                  <a:srgbClr val="92D050"/>
                </a:solidFill>
                <a:effectLst>
                  <a:outerShdw blurRad="38100" dist="38100" dir="2700000" algn="tl">
                    <a:srgbClr val="C0C0C0"/>
                  </a:outerShdw>
                </a:effectLst>
                <a:latin typeface="華康粗黑體" pitchFamily="49" charset="-120"/>
                <a:ea typeface="華康粗黑體" pitchFamily="49" charset="-120"/>
              </a:rPr>
              <a:t>18</a:t>
            </a:r>
            <a:r>
              <a:rPr lang="zh-TW" altLang="en-US" sz="2800">
                <a:solidFill>
                  <a:srgbClr val="92D050"/>
                </a:solidFill>
                <a:effectLst>
                  <a:outerShdw blurRad="38100" dist="38100" dir="2700000" algn="tl">
                    <a:srgbClr val="C0C0C0"/>
                  </a:outerShdw>
                </a:effectLst>
                <a:latin typeface="華康粗黑體" pitchFamily="49" charset="-120"/>
                <a:ea typeface="華康粗黑體" pitchFamily="49" charset="-120"/>
              </a:rPr>
              <a:t>～</a:t>
            </a:r>
            <a:r>
              <a:rPr lang="en-US" altLang="zh-TW" sz="2800">
                <a:solidFill>
                  <a:srgbClr val="92D050"/>
                </a:solidFill>
                <a:effectLst>
                  <a:outerShdw blurRad="38100" dist="38100" dir="2700000" algn="tl">
                    <a:srgbClr val="C0C0C0"/>
                  </a:outerShdw>
                </a:effectLst>
                <a:latin typeface="華康粗黑體" pitchFamily="49" charset="-120"/>
                <a:ea typeface="華康粗黑體" pitchFamily="49" charset="-120"/>
              </a:rPr>
              <a:t>19</a:t>
            </a:r>
          </a:p>
        </p:txBody>
      </p:sp>
      <p:pic>
        <p:nvPicPr>
          <p:cNvPr id="32770" name="Picture 5">
            <a:extLst>
              <a:ext uri="{FF2B5EF4-FFF2-40B4-BE49-F238E27FC236}">
                <a16:creationId xmlns:a16="http://schemas.microsoft.com/office/drawing/2014/main" id="{5608331D-24AB-4E13-AAC4-9D67968A7D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3962400"/>
            <a:ext cx="21113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rminator 6">
            <a:extLst>
              <a:ext uri="{FF2B5EF4-FFF2-40B4-BE49-F238E27FC236}">
                <a16:creationId xmlns:a16="http://schemas.microsoft.com/office/drawing/2014/main" id="{738669FB-2625-4BD7-AF83-6787747A7D70}"/>
              </a:ext>
            </a:extLst>
          </p:cNvPr>
          <p:cNvSpPr>
            <a:spLocks noChangeArrowheads="1"/>
          </p:cNvSpPr>
          <p:nvPr/>
        </p:nvSpPr>
        <p:spPr bwMode="auto">
          <a:xfrm>
            <a:off x="876300" y="304800"/>
            <a:ext cx="7391400" cy="925513"/>
          </a:xfrm>
          <a:prstGeom prst="flowChartTerminator">
            <a:avLst/>
          </a:prstGeom>
          <a:solidFill>
            <a:srgbClr val="FF7D7C"/>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latin typeface="Constantia" panose="02030602050306030303" pitchFamily="18" charset="0"/>
            </a:endParaRPr>
          </a:p>
        </p:txBody>
      </p:sp>
      <p:sp>
        <p:nvSpPr>
          <p:cNvPr id="32775" name="TextBox 4">
            <a:extLst>
              <a:ext uri="{FF2B5EF4-FFF2-40B4-BE49-F238E27FC236}">
                <a16:creationId xmlns:a16="http://schemas.microsoft.com/office/drawing/2014/main" id="{EC6991A0-9AC4-4718-9175-DA5FB96C12D6}"/>
              </a:ext>
            </a:extLst>
          </p:cNvPr>
          <p:cNvSpPr txBox="1">
            <a:spLocks noChangeArrowheads="1"/>
          </p:cNvSpPr>
          <p:nvPr/>
        </p:nvSpPr>
        <p:spPr bwMode="auto">
          <a:xfrm>
            <a:off x="704850" y="474663"/>
            <a:ext cx="7734300" cy="579437"/>
          </a:xfrm>
          <a:prstGeom prst="rect">
            <a:avLst/>
          </a:prstGeom>
          <a:noFill/>
          <a:ln w="9525">
            <a:noFill/>
            <a:miter lim="800000"/>
            <a:headEnd/>
            <a:tailEnd/>
          </a:ln>
        </p:spPr>
        <p:txBody>
          <a:bodyPr>
            <a:spAutoFit/>
          </a:bodyPr>
          <a:lstStyle/>
          <a:p>
            <a:pPr algn="ctr" eaLnBrk="1" hangingPunct="1">
              <a:defRPr/>
            </a:pPr>
            <a:r>
              <a:rPr kumimoji="0" lang="zh-TW" altLang="en-US" sz="3200">
                <a:effectLst>
                  <a:outerShdw blurRad="38100" dist="38100" dir="2700000" algn="tl">
                    <a:srgbClr val="C0C0C0"/>
                  </a:outerShdw>
                </a:effectLst>
                <a:latin typeface="Constantia" pitchFamily="18" charset="0"/>
                <a:ea typeface="全真顏體" pitchFamily="49" charset="-120"/>
              </a:rPr>
              <a:t>與撒但爭地位，好叫神的真理能有出路</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ACB6E-84DC-457D-8FAE-DDEECE86FC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4686300"/>
            <a:ext cx="1155701" cy="2171700"/>
          </a:xfrm>
          <a:prstGeom prst="rect">
            <a:avLst/>
          </a:prstGeom>
          <a:noFill/>
          <a:ln>
            <a:noFill/>
          </a:ln>
          <a:effectLst>
            <a:outerShdw blurRad="635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Content Placeholder 2">
            <a:extLst>
              <a:ext uri="{FF2B5EF4-FFF2-40B4-BE49-F238E27FC236}">
                <a16:creationId xmlns:a16="http://schemas.microsoft.com/office/drawing/2014/main" id="{A06117EB-1EB4-4FE6-AF4F-7BEEBB68AD9D}"/>
              </a:ext>
            </a:extLst>
          </p:cNvPr>
          <p:cNvSpPr>
            <a:spLocks noGrp="1"/>
          </p:cNvSpPr>
          <p:nvPr>
            <p:ph idx="1"/>
          </p:nvPr>
        </p:nvSpPr>
        <p:spPr/>
        <p:txBody>
          <a:bodyPr/>
          <a:lstStyle/>
          <a:p>
            <a:pPr marL="0" indent="0" eaLnBrk="1" hangingPunct="1">
              <a:lnSpc>
                <a:spcPct val="150000"/>
              </a:lnSpc>
              <a:spcBef>
                <a:spcPct val="0"/>
              </a:spcBef>
              <a:buClrTx/>
              <a:buSzTx/>
              <a:buFont typeface="Wingdings 2" panose="05020102010507070707" pitchFamily="18" charset="2"/>
              <a:buNone/>
            </a:pPr>
            <a:endParaRPr lang="zh-TW" altLang="en-US">
              <a:solidFill>
                <a:srgbClr val="92D050"/>
              </a:solidFill>
              <a:latin typeface="PMingLiU" panose="02020500000000000000" pitchFamily="18" charset="-120"/>
              <a:ea typeface="PMingLiU" panose="02020500000000000000" pitchFamily="18" charset="-120"/>
            </a:endParaRPr>
          </a:p>
          <a:p>
            <a:pPr marL="0" indent="0" eaLnBrk="1" hangingPunct="1">
              <a:lnSpc>
                <a:spcPct val="150000"/>
              </a:lnSpc>
              <a:spcBef>
                <a:spcPct val="0"/>
              </a:spcBef>
              <a:buClrTx/>
              <a:buSzTx/>
            </a:pPr>
            <a:endParaRPr lang="zh-TW" altLang="en-US">
              <a:solidFill>
                <a:srgbClr val="00B0F0"/>
              </a:solidFill>
              <a:latin typeface="PMingLiU" panose="02020500000000000000" pitchFamily="18" charset="-120"/>
              <a:ea typeface="PMingLiU" panose="02020500000000000000" pitchFamily="18" charset="-120"/>
            </a:endParaRPr>
          </a:p>
        </p:txBody>
      </p:sp>
      <p:sp>
        <p:nvSpPr>
          <p:cNvPr id="33796" name="TextBox 1">
            <a:extLst>
              <a:ext uri="{FF2B5EF4-FFF2-40B4-BE49-F238E27FC236}">
                <a16:creationId xmlns:a16="http://schemas.microsoft.com/office/drawing/2014/main" id="{CC481DAA-A5D3-4650-BD98-21AB771D4B17}"/>
              </a:ext>
            </a:extLst>
          </p:cNvPr>
          <p:cNvSpPr txBox="1">
            <a:spLocks noChangeArrowheads="1"/>
          </p:cNvSpPr>
          <p:nvPr/>
        </p:nvSpPr>
        <p:spPr bwMode="auto">
          <a:xfrm>
            <a:off x="457200" y="1447800"/>
            <a:ext cx="8229600" cy="3925888"/>
          </a:xfrm>
          <a:prstGeom prst="rect">
            <a:avLst/>
          </a:prstGeom>
          <a:noFill/>
          <a:ln w="9525">
            <a:noFill/>
            <a:miter lim="800000"/>
            <a:headEnd/>
            <a:tailEnd/>
          </a:ln>
        </p:spPr>
        <p:txBody>
          <a:bodyPr>
            <a:spAutoFit/>
          </a:bodyPr>
          <a:lstStyle>
            <a:lvl1pPr marL="285750" indent="-285750">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lnSpc>
                <a:spcPct val="150000"/>
              </a:lnSpc>
              <a:buFont typeface="Arial" panose="020B0604020202020204" pitchFamily="34" charset="0"/>
              <a:buChar char="•"/>
            </a:pPr>
            <a:r>
              <a:rPr kumimoji="0" lang="zh-TW" altLang="en-US" i="1">
                <a:effectLst>
                  <a:outerShdw blurRad="38100" dist="38100" dir="2700000" algn="tl">
                    <a:srgbClr val="C0C0C0"/>
                  </a:outerShdw>
                </a:effectLst>
                <a:latin typeface="華康粗黑體" pitchFamily="49" charset="-120"/>
                <a:ea typeface="華康粗黑體" pitchFamily="49" charset="-120"/>
              </a:rPr>
              <a:t>不要為自己積蓄財寶在地上，地上有蟲蛀、銹蝕，也有賊挖洞偷竊；只要為自己積蓄財寶在天上，天上沒有蟲蛀、銹蝕，也沒有賊挖洞偷竊。因為你的財寶在那裡，你的心也必在那裡</a:t>
            </a:r>
            <a:r>
              <a:rPr kumimoji="0" lang="zh-TW" altLang="en-US">
                <a:effectLst>
                  <a:outerShdw blurRad="38100" dist="38100" dir="2700000" algn="tl">
                    <a:srgbClr val="C0C0C0"/>
                  </a:outerShdw>
                </a:effectLst>
                <a:latin typeface="華康粗黑體" pitchFamily="49" charset="-120"/>
                <a:ea typeface="華康粗黑體" pitchFamily="49" charset="-120"/>
              </a:rPr>
              <a:t>。</a:t>
            </a:r>
            <a:r>
              <a:rPr kumimoji="0" lang="zh-TW" altLang="en-US">
                <a:solidFill>
                  <a:srgbClr val="92D050"/>
                </a:solidFill>
                <a:effectLst>
                  <a:outerShdw blurRad="38100" dist="38100" dir="2700000" algn="tl">
                    <a:srgbClr val="C0C0C0"/>
                  </a:outerShdw>
                </a:effectLst>
                <a:latin typeface="華康粗黑體" pitchFamily="49" charset="-120"/>
                <a:ea typeface="華康粗黑體" pitchFamily="49" charset="-120"/>
              </a:rPr>
              <a:t>太六</a:t>
            </a:r>
            <a:r>
              <a:rPr kumimoji="0" lang="en-US" altLang="zh-TW">
                <a:solidFill>
                  <a:srgbClr val="92D050"/>
                </a:solidFill>
                <a:effectLst>
                  <a:outerShdw blurRad="38100" dist="38100" dir="2700000" algn="tl">
                    <a:srgbClr val="C0C0C0"/>
                  </a:outerShdw>
                </a:effectLst>
                <a:latin typeface="華康粗黑體" pitchFamily="49" charset="-120"/>
                <a:ea typeface="華康粗黑體" pitchFamily="49" charset="-120"/>
              </a:rPr>
              <a:t>19</a:t>
            </a:r>
            <a:r>
              <a:rPr kumimoji="0" lang="zh-TW" altLang="en-US">
                <a:solidFill>
                  <a:srgbClr val="92D050"/>
                </a:solidFill>
                <a:effectLst>
                  <a:outerShdw blurRad="38100" dist="38100" dir="2700000" algn="tl">
                    <a:srgbClr val="C0C0C0"/>
                  </a:outerShdw>
                </a:effectLst>
                <a:latin typeface="華康粗黑體" pitchFamily="49" charset="-120"/>
                <a:ea typeface="華康粗黑體" pitchFamily="49" charset="-120"/>
              </a:rPr>
              <a:t>～</a:t>
            </a:r>
            <a:r>
              <a:rPr kumimoji="0" lang="en-US" altLang="zh-TW">
                <a:solidFill>
                  <a:srgbClr val="92D050"/>
                </a:solidFill>
                <a:effectLst>
                  <a:outerShdw blurRad="38100" dist="38100" dir="2700000" algn="tl">
                    <a:srgbClr val="C0C0C0"/>
                  </a:outerShdw>
                </a:effectLst>
                <a:latin typeface="華康粗黑體" pitchFamily="49" charset="-120"/>
                <a:ea typeface="華康粗黑體" pitchFamily="49" charset="-120"/>
              </a:rPr>
              <a:t>21</a:t>
            </a:r>
          </a:p>
          <a:p>
            <a:pPr eaLnBrk="1" hangingPunct="1">
              <a:lnSpc>
                <a:spcPct val="150000"/>
              </a:lnSpc>
              <a:buFont typeface="Arial" panose="020B0604020202020204" pitchFamily="34" charset="0"/>
              <a:buChar char="•"/>
            </a:pPr>
            <a:r>
              <a:rPr kumimoji="0" lang="zh-TW" altLang="en-US" i="1">
                <a:effectLst>
                  <a:outerShdw blurRad="38100" dist="38100" dir="2700000" algn="tl">
                    <a:srgbClr val="C0C0C0"/>
                  </a:outerShdw>
                </a:effectLst>
                <a:latin typeface="華康粗黑體" pitchFamily="49" charset="-120"/>
                <a:ea typeface="華康粗黑體" pitchFamily="49" charset="-120"/>
              </a:rPr>
              <a:t>腓立比人哪，你們也知道我初傳福音，離開馬其頓的時候，在授受的賬上，除了你們以外，並沒有一個召會與我有交通；</a:t>
            </a:r>
            <a:r>
              <a:rPr kumimoji="0" lang="zh-TW" altLang="en-US">
                <a:solidFill>
                  <a:srgbClr val="92D050"/>
                </a:solidFill>
                <a:effectLst>
                  <a:outerShdw blurRad="38100" dist="38100" dir="2700000" algn="tl">
                    <a:srgbClr val="C0C0C0"/>
                  </a:outerShdw>
                </a:effectLst>
                <a:latin typeface="華康粗黑體" pitchFamily="49" charset="-120"/>
                <a:ea typeface="華康粗黑體" pitchFamily="49" charset="-120"/>
              </a:rPr>
              <a:t>腓四</a:t>
            </a:r>
            <a:r>
              <a:rPr kumimoji="0" lang="en-US" altLang="zh-TW">
                <a:solidFill>
                  <a:srgbClr val="92D050"/>
                </a:solidFill>
                <a:effectLst>
                  <a:outerShdw blurRad="38100" dist="38100" dir="2700000" algn="tl">
                    <a:srgbClr val="C0C0C0"/>
                  </a:outerShdw>
                </a:effectLst>
                <a:latin typeface="華康粗黑體" pitchFamily="49" charset="-120"/>
                <a:ea typeface="華康粗黑體" pitchFamily="49" charset="-120"/>
              </a:rPr>
              <a:t>15</a:t>
            </a:r>
            <a:endParaRPr kumimoji="0" lang="en-US" altLang="zh-TW">
              <a:solidFill>
                <a:srgbClr val="00B0F0"/>
              </a:solidFill>
              <a:effectLst>
                <a:outerShdw blurRad="38100" dist="38100" dir="2700000" algn="tl">
                  <a:srgbClr val="C0C0C0"/>
                </a:outerShdw>
              </a:effectLst>
              <a:latin typeface="華康粗黑體" pitchFamily="49" charset="-120"/>
              <a:ea typeface="華康粗黑體" pitchFamily="49" charset="-120"/>
            </a:endParaRPr>
          </a:p>
        </p:txBody>
      </p:sp>
      <p:sp>
        <p:nvSpPr>
          <p:cNvPr id="2" name="Terminator 6">
            <a:extLst>
              <a:ext uri="{FF2B5EF4-FFF2-40B4-BE49-F238E27FC236}">
                <a16:creationId xmlns:a16="http://schemas.microsoft.com/office/drawing/2014/main" id="{BCCF4D5E-DE5E-4FAB-A040-9742636313EE}"/>
              </a:ext>
            </a:extLst>
          </p:cNvPr>
          <p:cNvSpPr>
            <a:spLocks noChangeArrowheads="1"/>
          </p:cNvSpPr>
          <p:nvPr/>
        </p:nvSpPr>
        <p:spPr bwMode="auto">
          <a:xfrm>
            <a:off x="876300" y="304800"/>
            <a:ext cx="7391400" cy="925513"/>
          </a:xfrm>
          <a:prstGeom prst="flowChartTerminator">
            <a:avLst/>
          </a:prstGeom>
          <a:solidFill>
            <a:srgbClr val="FF7D7C"/>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latin typeface="Constantia" panose="02030602050306030303" pitchFamily="18" charset="0"/>
            </a:endParaRPr>
          </a:p>
        </p:txBody>
      </p:sp>
      <p:sp>
        <p:nvSpPr>
          <p:cNvPr id="33803" name="TextBox 4">
            <a:extLst>
              <a:ext uri="{FF2B5EF4-FFF2-40B4-BE49-F238E27FC236}">
                <a16:creationId xmlns:a16="http://schemas.microsoft.com/office/drawing/2014/main" id="{E41F6F93-BD5D-48BE-BE33-4BA7E5EC60EB}"/>
              </a:ext>
            </a:extLst>
          </p:cNvPr>
          <p:cNvSpPr txBox="1">
            <a:spLocks noChangeArrowheads="1"/>
          </p:cNvSpPr>
          <p:nvPr/>
        </p:nvSpPr>
        <p:spPr bwMode="auto">
          <a:xfrm>
            <a:off x="704850" y="474663"/>
            <a:ext cx="7734300" cy="579437"/>
          </a:xfrm>
          <a:prstGeom prst="rect">
            <a:avLst/>
          </a:prstGeom>
          <a:noFill/>
          <a:ln w="9525">
            <a:noFill/>
            <a:miter lim="800000"/>
            <a:headEnd/>
            <a:tailEnd/>
          </a:ln>
        </p:spPr>
        <p:txBody>
          <a:bodyPr>
            <a:spAutoFit/>
          </a:bodyPr>
          <a:lstStyle/>
          <a:p>
            <a:pPr algn="ctr" eaLnBrk="1" hangingPunct="1">
              <a:defRPr/>
            </a:pPr>
            <a:r>
              <a:rPr kumimoji="0" lang="zh-TW" altLang="en-US" sz="3200">
                <a:effectLst>
                  <a:outerShdw blurRad="38100" dist="38100" dir="2700000" algn="tl">
                    <a:srgbClr val="C0C0C0"/>
                  </a:outerShdw>
                </a:effectLst>
                <a:latin typeface="Constantia" pitchFamily="18" charset="0"/>
                <a:ea typeface="全真顏體" pitchFamily="49" charset="-120"/>
              </a:rPr>
              <a:t>與撒但爭地位，好叫神的真理能有出路</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a:extLst>
              <a:ext uri="{FF2B5EF4-FFF2-40B4-BE49-F238E27FC236}">
                <a16:creationId xmlns:a16="http://schemas.microsoft.com/office/drawing/2014/main" id="{B886AB79-92C2-46CD-8CB6-59C1E1E4E5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457700"/>
            <a:ext cx="17526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Content Placeholder 2">
            <a:extLst>
              <a:ext uri="{FF2B5EF4-FFF2-40B4-BE49-F238E27FC236}">
                <a16:creationId xmlns:a16="http://schemas.microsoft.com/office/drawing/2014/main" id="{4660ED48-87C5-411F-8EDB-CFD295465C60}"/>
              </a:ext>
            </a:extLst>
          </p:cNvPr>
          <p:cNvSpPr>
            <a:spLocks noGrp="1"/>
          </p:cNvSpPr>
          <p:nvPr>
            <p:ph idx="1"/>
          </p:nvPr>
        </p:nvSpPr>
        <p:spPr/>
        <p:txBody>
          <a:bodyPr/>
          <a:lstStyle/>
          <a:p>
            <a:pPr marL="0" indent="0" eaLnBrk="1" hangingPunct="1">
              <a:lnSpc>
                <a:spcPct val="150000"/>
              </a:lnSpc>
              <a:spcBef>
                <a:spcPct val="0"/>
              </a:spcBef>
              <a:buClrTx/>
              <a:buSzTx/>
              <a:buFont typeface="Wingdings 2" panose="05020102010507070707" pitchFamily="18" charset="2"/>
              <a:buNone/>
            </a:pPr>
            <a:endParaRPr lang="zh-TW" altLang="en-US">
              <a:solidFill>
                <a:srgbClr val="92D050"/>
              </a:solidFill>
              <a:latin typeface="PMingLiU" panose="02020500000000000000" pitchFamily="18" charset="-120"/>
              <a:ea typeface="PMingLiU" panose="02020500000000000000" pitchFamily="18" charset="-120"/>
            </a:endParaRPr>
          </a:p>
          <a:p>
            <a:pPr marL="0" indent="0" eaLnBrk="1" hangingPunct="1">
              <a:lnSpc>
                <a:spcPct val="150000"/>
              </a:lnSpc>
              <a:spcBef>
                <a:spcPct val="0"/>
              </a:spcBef>
              <a:buClrTx/>
              <a:buSzTx/>
            </a:pPr>
            <a:endParaRPr lang="zh-TW" altLang="en-US">
              <a:solidFill>
                <a:srgbClr val="00B0F0"/>
              </a:solidFill>
              <a:latin typeface="PMingLiU" panose="02020500000000000000" pitchFamily="18" charset="-120"/>
              <a:ea typeface="PMingLiU" panose="02020500000000000000" pitchFamily="18" charset="-120"/>
            </a:endParaRPr>
          </a:p>
        </p:txBody>
      </p:sp>
      <p:sp>
        <p:nvSpPr>
          <p:cNvPr id="2" name="TextBox 1">
            <a:extLst>
              <a:ext uri="{FF2B5EF4-FFF2-40B4-BE49-F238E27FC236}">
                <a16:creationId xmlns:a16="http://schemas.microsoft.com/office/drawing/2014/main" id="{66D00396-9E52-47A9-90DD-2A7096F7E1C8}"/>
              </a:ext>
            </a:extLst>
          </p:cNvPr>
          <p:cNvSpPr txBox="1">
            <a:spLocks noChangeArrowheads="1"/>
          </p:cNvSpPr>
          <p:nvPr/>
        </p:nvSpPr>
        <p:spPr bwMode="auto">
          <a:xfrm>
            <a:off x="457200" y="1600200"/>
            <a:ext cx="8229600" cy="3298825"/>
          </a:xfrm>
          <a:prstGeom prst="rect">
            <a:avLst/>
          </a:prstGeom>
          <a:noFill/>
          <a:ln w="9525">
            <a:noFill/>
            <a:miter lim="800000"/>
            <a:headEnd/>
            <a:tailEnd/>
          </a:ln>
        </p:spPr>
        <p:txBody>
          <a:bodyPr>
            <a:spAutoFit/>
          </a:bodyPr>
          <a:lstStyle>
            <a:lvl1pPr marL="285750" indent="-285750">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lnSpc>
                <a:spcPct val="150000"/>
              </a:lnSpc>
              <a:buFont typeface="Arial" panose="020B0604020202020204" pitchFamily="34" charset="0"/>
              <a:buChar char="•"/>
            </a:pPr>
            <a:r>
              <a:rPr kumimoji="0" lang="zh-TW" altLang="en-US" sz="2800" i="1">
                <a:effectLst>
                  <a:outerShdw blurRad="38100" dist="38100" dir="2700000" algn="tl">
                    <a:srgbClr val="C0C0C0"/>
                  </a:outerShdw>
                </a:effectLst>
                <a:latin typeface="華康粗黑體" pitchFamily="49" charset="-120"/>
                <a:ea typeface="華康粗黑體" pitchFamily="49" charset="-120"/>
              </a:rPr>
              <a:t>且要隨走隨傳，說，諸天的國已經臨近了。</a:t>
            </a:r>
            <a:r>
              <a:rPr kumimoji="0" lang="zh-TW" altLang="en-US" sz="2800">
                <a:solidFill>
                  <a:srgbClr val="92D050"/>
                </a:solidFill>
                <a:effectLst>
                  <a:outerShdw blurRad="38100" dist="38100" dir="2700000" algn="tl">
                    <a:srgbClr val="C0C0C0"/>
                  </a:outerShdw>
                </a:effectLst>
                <a:latin typeface="華康粗黑體" pitchFamily="49" charset="-120"/>
                <a:ea typeface="華康粗黑體" pitchFamily="49" charset="-120"/>
              </a:rPr>
              <a:t>太十</a:t>
            </a:r>
            <a:r>
              <a:rPr kumimoji="0" lang="en-US" altLang="zh-TW" sz="2800">
                <a:solidFill>
                  <a:srgbClr val="92D050"/>
                </a:solidFill>
                <a:effectLst>
                  <a:outerShdw blurRad="38100" dist="38100" dir="2700000" algn="tl">
                    <a:srgbClr val="C0C0C0"/>
                  </a:outerShdw>
                </a:effectLst>
                <a:latin typeface="華康粗黑體" pitchFamily="49" charset="-120"/>
                <a:ea typeface="華康粗黑體" pitchFamily="49" charset="-120"/>
              </a:rPr>
              <a:t>7</a:t>
            </a:r>
          </a:p>
          <a:p>
            <a:pPr eaLnBrk="1" hangingPunct="1">
              <a:lnSpc>
                <a:spcPct val="150000"/>
              </a:lnSpc>
              <a:buFont typeface="Arial" panose="020B0604020202020204" pitchFamily="34" charset="0"/>
              <a:buChar char="•"/>
            </a:pPr>
            <a:r>
              <a:rPr kumimoji="0" lang="zh-TW" altLang="en-US" sz="2800" i="1">
                <a:effectLst>
                  <a:outerShdw blurRad="38100" dist="38100" dir="2700000" algn="tl">
                    <a:srgbClr val="C0C0C0"/>
                  </a:outerShdw>
                </a:effectLst>
                <a:latin typeface="華康粗黑體" pitchFamily="49" charset="-120"/>
                <a:ea typeface="華康粗黑體" pitchFamily="49" charset="-120"/>
              </a:rPr>
              <a:t>當時弟兄們便立刻打發保羅往海邊去，西拉和提摩太仍留在庇哩亞。護送保羅的人帶他到了雅典；既領了保羅給西拉和提摩太的命令，叫他們趕緊到他這裡來，就回去了。</a:t>
            </a:r>
            <a:r>
              <a:rPr kumimoji="0" lang="zh-TW" altLang="en-US" sz="2800">
                <a:solidFill>
                  <a:srgbClr val="92D050"/>
                </a:solidFill>
                <a:effectLst>
                  <a:outerShdw blurRad="38100" dist="38100" dir="2700000" algn="tl">
                    <a:srgbClr val="C0C0C0"/>
                  </a:outerShdw>
                </a:effectLst>
                <a:latin typeface="華康粗黑體" pitchFamily="49" charset="-120"/>
                <a:ea typeface="華康粗黑體" pitchFamily="49" charset="-120"/>
              </a:rPr>
              <a:t>徒十七</a:t>
            </a:r>
            <a:r>
              <a:rPr kumimoji="0" lang="en-US" altLang="zh-TW" sz="2800">
                <a:solidFill>
                  <a:srgbClr val="92D050"/>
                </a:solidFill>
                <a:effectLst>
                  <a:outerShdw blurRad="38100" dist="38100" dir="2700000" algn="tl">
                    <a:srgbClr val="C0C0C0"/>
                  </a:outerShdw>
                </a:effectLst>
                <a:latin typeface="華康粗黑體" pitchFamily="49" charset="-120"/>
                <a:ea typeface="華康粗黑體" pitchFamily="49" charset="-120"/>
              </a:rPr>
              <a:t>14</a:t>
            </a:r>
            <a:r>
              <a:rPr kumimoji="0" lang="zh-TW" altLang="en-US" sz="2800">
                <a:solidFill>
                  <a:srgbClr val="92D050"/>
                </a:solidFill>
                <a:effectLst>
                  <a:outerShdw blurRad="38100" dist="38100" dir="2700000" algn="tl">
                    <a:srgbClr val="C0C0C0"/>
                  </a:outerShdw>
                </a:effectLst>
                <a:latin typeface="華康粗黑體" pitchFamily="49" charset="-120"/>
                <a:ea typeface="華康粗黑體" pitchFamily="49" charset="-120"/>
              </a:rPr>
              <a:t>～</a:t>
            </a:r>
            <a:r>
              <a:rPr kumimoji="0" lang="en-US" altLang="zh-TW" sz="2800">
                <a:solidFill>
                  <a:srgbClr val="92D050"/>
                </a:solidFill>
                <a:effectLst>
                  <a:outerShdw blurRad="38100" dist="38100" dir="2700000" algn="tl">
                    <a:srgbClr val="C0C0C0"/>
                  </a:outerShdw>
                </a:effectLst>
                <a:latin typeface="華康粗黑體" pitchFamily="49" charset="-120"/>
                <a:ea typeface="華康粗黑體" pitchFamily="49" charset="-120"/>
              </a:rPr>
              <a:t>15</a:t>
            </a:r>
          </a:p>
        </p:txBody>
      </p:sp>
      <p:sp>
        <p:nvSpPr>
          <p:cNvPr id="34820" name="Terminator 6">
            <a:extLst>
              <a:ext uri="{FF2B5EF4-FFF2-40B4-BE49-F238E27FC236}">
                <a16:creationId xmlns:a16="http://schemas.microsoft.com/office/drawing/2014/main" id="{3DCFD508-8523-4009-B01F-4F59F15A3895}"/>
              </a:ext>
            </a:extLst>
          </p:cNvPr>
          <p:cNvSpPr>
            <a:spLocks noChangeArrowheads="1"/>
          </p:cNvSpPr>
          <p:nvPr/>
        </p:nvSpPr>
        <p:spPr bwMode="auto">
          <a:xfrm>
            <a:off x="876300" y="304800"/>
            <a:ext cx="7391400" cy="925513"/>
          </a:xfrm>
          <a:prstGeom prst="flowChartTerminator">
            <a:avLst/>
          </a:prstGeom>
          <a:solidFill>
            <a:srgbClr val="FF7D7C"/>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latin typeface="Constantia" panose="02030602050306030303" pitchFamily="18" charset="0"/>
            </a:endParaRPr>
          </a:p>
        </p:txBody>
      </p:sp>
      <p:sp>
        <p:nvSpPr>
          <p:cNvPr id="34826" name="TextBox 4">
            <a:extLst>
              <a:ext uri="{FF2B5EF4-FFF2-40B4-BE49-F238E27FC236}">
                <a16:creationId xmlns:a16="http://schemas.microsoft.com/office/drawing/2014/main" id="{4374BC1A-63D5-4C30-974F-DDCC6DE5F320}"/>
              </a:ext>
            </a:extLst>
          </p:cNvPr>
          <p:cNvSpPr txBox="1">
            <a:spLocks noChangeArrowheads="1"/>
          </p:cNvSpPr>
          <p:nvPr/>
        </p:nvSpPr>
        <p:spPr bwMode="auto">
          <a:xfrm>
            <a:off x="704850" y="474663"/>
            <a:ext cx="7734300" cy="579437"/>
          </a:xfrm>
          <a:prstGeom prst="rect">
            <a:avLst/>
          </a:prstGeom>
          <a:noFill/>
          <a:ln w="9525">
            <a:noFill/>
            <a:miter lim="800000"/>
            <a:headEnd/>
            <a:tailEnd/>
          </a:ln>
        </p:spPr>
        <p:txBody>
          <a:bodyPr>
            <a:spAutoFit/>
          </a:bodyPr>
          <a:lstStyle/>
          <a:p>
            <a:pPr algn="ctr" eaLnBrk="1" hangingPunct="1">
              <a:defRPr/>
            </a:pPr>
            <a:r>
              <a:rPr kumimoji="0" lang="zh-TW" altLang="en-US" sz="3200">
                <a:effectLst>
                  <a:outerShdw blurRad="38100" dist="38100" dir="2700000" algn="tl">
                    <a:srgbClr val="C0C0C0"/>
                  </a:outerShdw>
                </a:effectLst>
                <a:latin typeface="Constantia" pitchFamily="18" charset="0"/>
                <a:ea typeface="全真顏體" pitchFamily="49" charset="-120"/>
              </a:rPr>
              <a:t>與撒但爭地位，好叫神的真理能有出路</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a:extLst>
              <a:ext uri="{FF2B5EF4-FFF2-40B4-BE49-F238E27FC236}">
                <a16:creationId xmlns:a16="http://schemas.microsoft.com/office/drawing/2014/main" id="{668FC11C-0751-4BED-A66C-367DF3EF1A9D}"/>
              </a:ext>
            </a:extLst>
          </p:cNvPr>
          <p:cNvSpPr>
            <a:spLocks noGrp="1"/>
          </p:cNvSpPr>
          <p:nvPr>
            <p:ph idx="1"/>
          </p:nvPr>
        </p:nvSpPr>
        <p:spPr/>
        <p:txBody>
          <a:bodyPr/>
          <a:lstStyle/>
          <a:p>
            <a:pPr marL="0" indent="0" eaLnBrk="1" hangingPunct="1">
              <a:lnSpc>
                <a:spcPct val="150000"/>
              </a:lnSpc>
              <a:spcBef>
                <a:spcPct val="0"/>
              </a:spcBef>
              <a:buClrTx/>
              <a:buSzTx/>
              <a:buFont typeface="Wingdings 2" panose="05020102010507070707" pitchFamily="18" charset="2"/>
              <a:buNone/>
            </a:pPr>
            <a:endParaRPr lang="zh-TW" altLang="en-US">
              <a:solidFill>
                <a:srgbClr val="92D050"/>
              </a:solidFill>
              <a:latin typeface="PMingLiU" panose="02020500000000000000" pitchFamily="18" charset="-120"/>
              <a:ea typeface="PMingLiU" panose="02020500000000000000" pitchFamily="18" charset="-120"/>
            </a:endParaRPr>
          </a:p>
          <a:p>
            <a:pPr marL="0" indent="0" eaLnBrk="1" hangingPunct="1">
              <a:lnSpc>
                <a:spcPct val="150000"/>
              </a:lnSpc>
              <a:spcBef>
                <a:spcPct val="0"/>
              </a:spcBef>
              <a:buClrTx/>
              <a:buSzTx/>
            </a:pPr>
            <a:endParaRPr lang="zh-TW" altLang="en-US">
              <a:solidFill>
                <a:srgbClr val="00B0F0"/>
              </a:solidFill>
              <a:latin typeface="PMingLiU" panose="02020500000000000000" pitchFamily="18" charset="-120"/>
              <a:ea typeface="PMingLiU" panose="02020500000000000000" pitchFamily="18" charset="-120"/>
            </a:endParaRPr>
          </a:p>
        </p:txBody>
      </p:sp>
      <p:sp>
        <p:nvSpPr>
          <p:cNvPr id="35842" name="Terminator 3">
            <a:extLst>
              <a:ext uri="{FF2B5EF4-FFF2-40B4-BE49-F238E27FC236}">
                <a16:creationId xmlns:a16="http://schemas.microsoft.com/office/drawing/2014/main" id="{5421A7E4-580A-428D-A92E-546E94ACC140}"/>
              </a:ext>
            </a:extLst>
          </p:cNvPr>
          <p:cNvSpPr>
            <a:spLocks noChangeArrowheads="1"/>
          </p:cNvSpPr>
          <p:nvPr/>
        </p:nvSpPr>
        <p:spPr bwMode="auto">
          <a:xfrm>
            <a:off x="728663" y="287338"/>
            <a:ext cx="7686675" cy="990600"/>
          </a:xfrm>
          <a:prstGeom prst="flowChartTerminator">
            <a:avLst/>
          </a:prstGeom>
          <a:solidFill>
            <a:srgbClr val="00B05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35843" name="TextBox 4">
            <a:extLst>
              <a:ext uri="{FF2B5EF4-FFF2-40B4-BE49-F238E27FC236}">
                <a16:creationId xmlns:a16="http://schemas.microsoft.com/office/drawing/2014/main" id="{C557F69B-BEAB-476F-8DF9-E70C0B2F1977}"/>
              </a:ext>
            </a:extLst>
          </p:cNvPr>
          <p:cNvSpPr txBox="1">
            <a:spLocks noChangeArrowheads="1"/>
          </p:cNvSpPr>
          <p:nvPr/>
        </p:nvSpPr>
        <p:spPr bwMode="auto">
          <a:xfrm>
            <a:off x="581025" y="490538"/>
            <a:ext cx="7981950" cy="584200"/>
          </a:xfrm>
          <a:prstGeom prst="rect">
            <a:avLst/>
          </a:prstGeom>
          <a:noFill/>
          <a:ln w="9525">
            <a:noFill/>
            <a:miter lim="800000"/>
            <a:headEnd/>
            <a:tailEnd/>
          </a:ln>
        </p:spPr>
        <p:txBody>
          <a:bodyPr>
            <a:spAutoFit/>
          </a:bodyPr>
          <a:lstStyle/>
          <a:p>
            <a:pPr algn="ctr" eaLnBrk="1" hangingPunct="1">
              <a:defRPr/>
            </a:pPr>
            <a:r>
              <a:rPr kumimoji="0" lang="zh-TW" altLang="en-US" sz="3200" dirty="0">
                <a:solidFill>
                  <a:schemeClr val="bg1"/>
                </a:solidFill>
                <a:effectLst>
                  <a:outerShdw blurRad="38100" dist="38100" dir="2700000" algn="tl">
                    <a:srgbClr val="C0C0C0"/>
                  </a:outerShdw>
                </a:effectLst>
                <a:latin typeface="Constantia" pitchFamily="18" charset="0"/>
                <a:ea typeface="全真顏體" pitchFamily="49" charset="-120"/>
              </a:rPr>
              <a:t>進入真理上的一些指引，鼓舞和激勵</a:t>
            </a:r>
          </a:p>
        </p:txBody>
      </p:sp>
      <p:sp>
        <p:nvSpPr>
          <p:cNvPr id="35844" name="TextBox 5">
            <a:extLst>
              <a:ext uri="{FF2B5EF4-FFF2-40B4-BE49-F238E27FC236}">
                <a16:creationId xmlns:a16="http://schemas.microsoft.com/office/drawing/2014/main" id="{C89EC0BD-ED5D-42FE-A75E-10F68D4EDBB4}"/>
              </a:ext>
            </a:extLst>
          </p:cNvPr>
          <p:cNvSpPr txBox="1">
            <a:spLocks noChangeArrowheads="1"/>
          </p:cNvSpPr>
          <p:nvPr/>
        </p:nvSpPr>
        <p:spPr bwMode="auto">
          <a:xfrm>
            <a:off x="581025" y="1752600"/>
            <a:ext cx="7686675" cy="2657475"/>
          </a:xfrm>
          <a:prstGeom prst="rect">
            <a:avLst/>
          </a:prstGeom>
          <a:noFill/>
          <a:ln w="9525">
            <a:noFill/>
            <a:miter lim="800000"/>
            <a:headEnd/>
            <a:tailEnd/>
          </a:ln>
        </p:spPr>
        <p:txBody>
          <a:bodyPr>
            <a:spAutoFit/>
          </a:bodyP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lnSpc>
                <a:spcPct val="150000"/>
              </a:lnSpc>
            </a:pPr>
            <a:r>
              <a:rPr kumimoji="0" lang="en-US" altLang="zh-TW" sz="2800">
                <a:effectLst>
                  <a:outerShdw blurRad="38100" dist="38100" dir="2700000" algn="tl">
                    <a:srgbClr val="C0C0C0"/>
                  </a:outerShdw>
                </a:effectLst>
                <a:latin typeface="Constantia" panose="02030602050306030303" pitchFamily="18" charset="0"/>
                <a:ea typeface="華康粗黑體" pitchFamily="49" charset="-120"/>
              </a:rPr>
              <a:t>『</a:t>
            </a:r>
            <a:r>
              <a:rPr kumimoji="0" lang="zh-TW" altLang="en-US" sz="2800">
                <a:effectLst>
                  <a:outerShdw blurRad="38100" dist="38100" dir="2700000" algn="tl">
                    <a:srgbClr val="C0C0C0"/>
                  </a:outerShdw>
                </a:effectLst>
                <a:latin typeface="Constantia" panose="02030602050306030303" pitchFamily="18" charset="0"/>
                <a:ea typeface="華康粗黑體" pitchFamily="49" charset="-120"/>
              </a:rPr>
              <a:t>我們應該幫助眾聖徒建立一種實行或習慣，每天至少花半個小時在主的話上。</a:t>
            </a:r>
            <a:r>
              <a:rPr kumimoji="0" lang="en-US" altLang="zh-TW" sz="2800">
                <a:effectLst>
                  <a:outerShdw blurRad="38100" dist="38100" dir="2700000" algn="tl">
                    <a:srgbClr val="C0C0C0"/>
                  </a:outerShdw>
                </a:effectLst>
                <a:latin typeface="Constantia" panose="02030602050306030303" pitchFamily="18" charset="0"/>
                <a:ea typeface="華康粗黑體" pitchFamily="49" charset="-120"/>
              </a:rPr>
              <a:t>…</a:t>
            </a:r>
            <a:r>
              <a:rPr kumimoji="0" lang="zh-TW" altLang="en-US" sz="2800">
                <a:effectLst>
                  <a:outerShdw blurRad="38100" dist="38100" dir="2700000" algn="tl">
                    <a:srgbClr val="C0C0C0"/>
                  </a:outerShdw>
                </a:effectLst>
                <a:latin typeface="Constantia" panose="02030602050306030303" pitchFamily="18" charset="0"/>
                <a:ea typeface="華康粗黑體" pitchFamily="49" charset="-120"/>
              </a:rPr>
              <a:t>我們需要一週又一週的題醒他們，有時候長老們需要給眾聖徒一些指引，一些鼓舞，一些激勵。</a:t>
            </a:r>
          </a:p>
        </p:txBody>
      </p:sp>
      <p:pic>
        <p:nvPicPr>
          <p:cNvPr id="35845" name="Picture 6">
            <a:extLst>
              <a:ext uri="{FF2B5EF4-FFF2-40B4-BE49-F238E27FC236}">
                <a16:creationId xmlns:a16="http://schemas.microsoft.com/office/drawing/2014/main" id="{F4A590B7-AEAC-4787-B641-10A1A209E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3962400"/>
            <a:ext cx="21113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7">
            <a:extLst>
              <a:ext uri="{FF2B5EF4-FFF2-40B4-BE49-F238E27FC236}">
                <a16:creationId xmlns:a16="http://schemas.microsoft.com/office/drawing/2014/main" id="{FFF9603B-7FB6-40CF-B27B-669DD4AB57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773613"/>
            <a:ext cx="152400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Content Placeholder 2">
            <a:extLst>
              <a:ext uri="{FF2B5EF4-FFF2-40B4-BE49-F238E27FC236}">
                <a16:creationId xmlns:a16="http://schemas.microsoft.com/office/drawing/2014/main" id="{7EA56FB5-DF7B-4912-B74B-1981AC740BB4}"/>
              </a:ext>
            </a:extLst>
          </p:cNvPr>
          <p:cNvSpPr>
            <a:spLocks noGrp="1"/>
          </p:cNvSpPr>
          <p:nvPr>
            <p:ph idx="1"/>
          </p:nvPr>
        </p:nvSpPr>
        <p:spPr/>
        <p:txBody>
          <a:bodyPr/>
          <a:lstStyle/>
          <a:p>
            <a:pPr marL="0" indent="0" eaLnBrk="1" hangingPunct="1">
              <a:lnSpc>
                <a:spcPct val="150000"/>
              </a:lnSpc>
              <a:spcBef>
                <a:spcPct val="0"/>
              </a:spcBef>
              <a:buClrTx/>
              <a:buSzTx/>
              <a:buFont typeface="Wingdings 2" panose="05020102010507070707" pitchFamily="18" charset="2"/>
              <a:buNone/>
            </a:pPr>
            <a:endParaRPr lang="zh-TW" altLang="en-US">
              <a:solidFill>
                <a:srgbClr val="92D050"/>
              </a:solidFill>
              <a:latin typeface="PMingLiU" panose="02020500000000000000" pitchFamily="18" charset="-120"/>
              <a:ea typeface="PMingLiU" panose="02020500000000000000" pitchFamily="18" charset="-120"/>
            </a:endParaRPr>
          </a:p>
          <a:p>
            <a:pPr marL="0" indent="0" eaLnBrk="1" hangingPunct="1">
              <a:lnSpc>
                <a:spcPct val="150000"/>
              </a:lnSpc>
              <a:spcBef>
                <a:spcPct val="0"/>
              </a:spcBef>
              <a:buClrTx/>
              <a:buSzTx/>
            </a:pPr>
            <a:endParaRPr lang="zh-TW" altLang="en-US">
              <a:solidFill>
                <a:srgbClr val="00B0F0"/>
              </a:solidFill>
              <a:latin typeface="PMingLiU" panose="02020500000000000000" pitchFamily="18" charset="-120"/>
              <a:ea typeface="PMingLiU" panose="02020500000000000000" pitchFamily="18" charset="-120"/>
            </a:endParaRPr>
          </a:p>
        </p:txBody>
      </p:sp>
      <p:sp>
        <p:nvSpPr>
          <p:cNvPr id="2" name="TextBox 1">
            <a:extLst>
              <a:ext uri="{FF2B5EF4-FFF2-40B4-BE49-F238E27FC236}">
                <a16:creationId xmlns:a16="http://schemas.microsoft.com/office/drawing/2014/main" id="{A2FCE581-DFBD-4D47-A514-FF9E413B4E50}"/>
              </a:ext>
            </a:extLst>
          </p:cNvPr>
          <p:cNvSpPr txBox="1">
            <a:spLocks noChangeArrowheads="1"/>
          </p:cNvSpPr>
          <p:nvPr/>
        </p:nvSpPr>
        <p:spPr bwMode="auto">
          <a:xfrm>
            <a:off x="457200" y="1447800"/>
            <a:ext cx="8229600" cy="5235575"/>
          </a:xfrm>
          <a:prstGeom prst="rect">
            <a:avLst/>
          </a:prstGeom>
          <a:noFill/>
          <a:ln w="9525">
            <a:noFill/>
            <a:miter lim="800000"/>
            <a:headEnd/>
            <a:tailEnd/>
          </a:ln>
        </p:spPr>
        <p:txBody>
          <a:bodyPr>
            <a:spAutoFit/>
          </a:bodyPr>
          <a:lstStyle>
            <a:lvl1pPr marL="285750" indent="-285750">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defTabSz="914400" eaLnBrk="1" hangingPunct="1">
              <a:lnSpc>
                <a:spcPct val="150000"/>
              </a:lnSpc>
            </a:pPr>
            <a:r>
              <a:rPr kumimoji="0" lang="en-US" altLang="zh-TW" sz="2500">
                <a:effectLst>
                  <a:outerShdw blurRad="38100" dist="38100" dir="2700000" algn="tl">
                    <a:srgbClr val="C0C0C0"/>
                  </a:outerShdw>
                </a:effectLst>
                <a:latin typeface="華康粗黑體" pitchFamily="49" charset="-120"/>
                <a:ea typeface="華康粗黑體" pitchFamily="49" charset="-120"/>
              </a:rPr>
              <a:t>  </a:t>
            </a:r>
            <a:r>
              <a:rPr kumimoji="0" lang="zh-TW" altLang="en-US" sz="2500">
                <a:effectLst>
                  <a:outerShdw blurRad="38100" dist="38100" dir="2700000" algn="tl">
                    <a:srgbClr val="C0C0C0"/>
                  </a:outerShdw>
                </a:effectLst>
                <a:latin typeface="華康粗黑體" pitchFamily="49" charset="-120"/>
                <a:ea typeface="華康粗黑體" pitchFamily="49" charset="-120"/>
              </a:rPr>
              <a:t>你們許多領頭的人，在已過五年從來沒有鼓勵聖徒們用生命讀經來進入真理。你們把進入生命讀經的事，完全留給他們。你們似乎不在意這是一件生死攸關的事。這條進入真理的路，無人過問，好像無父、無母、無人養育的孤兒。情況一直如此，在有些地方召會中，你們的難處全是由於這件事。</a:t>
            </a:r>
            <a:r>
              <a:rPr kumimoji="0" lang="en-US" altLang="zh-TW" sz="2500">
                <a:effectLst>
                  <a:outerShdw blurRad="38100" dist="38100" dir="2700000" algn="tl">
                    <a:srgbClr val="C0C0C0"/>
                  </a:outerShdw>
                </a:effectLst>
                <a:latin typeface="Constantia" panose="02030602050306030303" pitchFamily="18" charset="0"/>
                <a:ea typeface="華康粗黑體" pitchFamily="49" charset="-120"/>
              </a:rPr>
              <a:t>…</a:t>
            </a:r>
            <a:r>
              <a:rPr kumimoji="0" lang="zh-TW" altLang="en-US" sz="2500">
                <a:effectLst>
                  <a:outerShdw blurRad="38100" dist="38100" dir="2700000" algn="tl">
                    <a:srgbClr val="C0C0C0"/>
                  </a:outerShdw>
                </a:effectLst>
                <a:latin typeface="華康粗黑體" pitchFamily="49" charset="-120"/>
                <a:ea typeface="華康粗黑體" pitchFamily="49" charset="-120"/>
              </a:rPr>
              <a:t>你們領頭的弟兄要竭盡所能，在所在地激起一種氣氛，在眾聖徒裏面製造追求主真理的飢渴。</a:t>
            </a:r>
            <a:r>
              <a:rPr kumimoji="0" lang="en-US" altLang="zh-TW" sz="2500">
                <a:effectLst>
                  <a:outerShdw blurRad="38100" dist="38100" dir="2700000" algn="tl">
                    <a:srgbClr val="C0C0C0"/>
                  </a:outerShdw>
                </a:effectLst>
                <a:latin typeface="華康粗黑體" pitchFamily="49" charset="-120"/>
                <a:ea typeface="華康粗黑體" pitchFamily="49" charset="-120"/>
              </a:rPr>
              <a:t>』</a:t>
            </a:r>
            <a:r>
              <a:rPr kumimoji="0" lang="zh-TW" altLang="en-US" sz="2500">
                <a:solidFill>
                  <a:srgbClr val="92D050"/>
                </a:solidFill>
                <a:effectLst>
                  <a:outerShdw blurRad="38100" dist="38100" dir="2700000" algn="tl">
                    <a:srgbClr val="C0C0C0"/>
                  </a:outerShdw>
                </a:effectLst>
                <a:latin typeface="華康粗黑體" pitchFamily="49" charset="-120"/>
                <a:ea typeface="華康粗黑體" pitchFamily="49" charset="-120"/>
              </a:rPr>
              <a:t>（長老訓練第三冊，第十章，一一四至一一七頁。）</a:t>
            </a:r>
          </a:p>
        </p:txBody>
      </p:sp>
      <p:sp>
        <p:nvSpPr>
          <p:cNvPr id="36868" name="Terminator 3">
            <a:extLst>
              <a:ext uri="{FF2B5EF4-FFF2-40B4-BE49-F238E27FC236}">
                <a16:creationId xmlns:a16="http://schemas.microsoft.com/office/drawing/2014/main" id="{C1E1C7D0-F498-4B71-8DCC-47302058110D}"/>
              </a:ext>
            </a:extLst>
          </p:cNvPr>
          <p:cNvSpPr>
            <a:spLocks noChangeArrowheads="1"/>
          </p:cNvSpPr>
          <p:nvPr/>
        </p:nvSpPr>
        <p:spPr bwMode="auto">
          <a:xfrm>
            <a:off x="728663" y="287338"/>
            <a:ext cx="7686675" cy="990600"/>
          </a:xfrm>
          <a:prstGeom prst="flowChartTerminator">
            <a:avLst/>
          </a:prstGeom>
          <a:solidFill>
            <a:srgbClr val="00B05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36872" name="TextBox 4">
            <a:extLst>
              <a:ext uri="{FF2B5EF4-FFF2-40B4-BE49-F238E27FC236}">
                <a16:creationId xmlns:a16="http://schemas.microsoft.com/office/drawing/2014/main" id="{5EB9132E-520E-4CB4-B025-D13447E53A5A}"/>
              </a:ext>
            </a:extLst>
          </p:cNvPr>
          <p:cNvSpPr txBox="1">
            <a:spLocks noChangeArrowheads="1"/>
          </p:cNvSpPr>
          <p:nvPr/>
        </p:nvSpPr>
        <p:spPr bwMode="auto">
          <a:xfrm>
            <a:off x="581025" y="490538"/>
            <a:ext cx="7981950" cy="579437"/>
          </a:xfrm>
          <a:prstGeom prst="rect">
            <a:avLst/>
          </a:prstGeom>
          <a:noFill/>
          <a:ln w="9525">
            <a:noFill/>
            <a:miter lim="800000"/>
            <a:headEnd/>
            <a:tailEnd/>
          </a:ln>
        </p:spPr>
        <p:txBody>
          <a:bodyPr>
            <a:spAutoFit/>
          </a:bodyP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zh-TW" altLang="en-US" sz="3200">
                <a:solidFill>
                  <a:schemeClr val="bg1"/>
                </a:solidFill>
                <a:effectLst>
                  <a:outerShdw blurRad="38100" dist="38100" dir="2700000" algn="tl">
                    <a:srgbClr val="C0C0C0"/>
                  </a:outerShdw>
                </a:effectLst>
                <a:latin typeface="Constantia" panose="02030602050306030303" pitchFamily="18" charset="0"/>
                <a:ea typeface="全真顏體" pitchFamily="49" charset="-120"/>
              </a:rPr>
              <a:t> 進入真理上的一些指引，鼓舞和激勵</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a:extLst>
              <a:ext uri="{FF2B5EF4-FFF2-40B4-BE49-F238E27FC236}">
                <a16:creationId xmlns:a16="http://schemas.microsoft.com/office/drawing/2014/main" id="{706E3E68-1FDC-4E76-9F16-FCE136DF6C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9513" y="4648200"/>
            <a:ext cx="16144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Content Placeholder 2">
            <a:extLst>
              <a:ext uri="{FF2B5EF4-FFF2-40B4-BE49-F238E27FC236}">
                <a16:creationId xmlns:a16="http://schemas.microsoft.com/office/drawing/2014/main" id="{021C28EC-6453-4AEA-AA0F-87E20F8FB3C9}"/>
              </a:ext>
            </a:extLst>
          </p:cNvPr>
          <p:cNvSpPr>
            <a:spLocks noGrp="1"/>
          </p:cNvSpPr>
          <p:nvPr>
            <p:ph idx="1"/>
          </p:nvPr>
        </p:nvSpPr>
        <p:spPr/>
        <p:txBody>
          <a:bodyPr/>
          <a:lstStyle/>
          <a:p>
            <a:pPr marL="0" indent="0" eaLnBrk="1" hangingPunct="1">
              <a:lnSpc>
                <a:spcPct val="150000"/>
              </a:lnSpc>
              <a:spcBef>
                <a:spcPct val="0"/>
              </a:spcBef>
              <a:buClrTx/>
              <a:buSzTx/>
              <a:buFont typeface="Wingdings 2" panose="05020102010507070707" pitchFamily="18" charset="2"/>
              <a:buNone/>
            </a:pPr>
            <a:endParaRPr lang="zh-TW" altLang="en-US">
              <a:solidFill>
                <a:srgbClr val="92D050"/>
              </a:solidFill>
              <a:latin typeface="PMingLiU" panose="02020500000000000000" pitchFamily="18" charset="-120"/>
              <a:ea typeface="PMingLiU" panose="02020500000000000000" pitchFamily="18" charset="-120"/>
            </a:endParaRPr>
          </a:p>
          <a:p>
            <a:pPr marL="0" indent="0" eaLnBrk="1" hangingPunct="1">
              <a:lnSpc>
                <a:spcPct val="150000"/>
              </a:lnSpc>
              <a:spcBef>
                <a:spcPct val="0"/>
              </a:spcBef>
              <a:buClrTx/>
              <a:buSzTx/>
            </a:pPr>
            <a:endParaRPr lang="zh-TW" altLang="en-US">
              <a:solidFill>
                <a:srgbClr val="00B0F0"/>
              </a:solidFill>
              <a:latin typeface="PMingLiU" panose="02020500000000000000" pitchFamily="18" charset="-120"/>
              <a:ea typeface="PMingLiU" panose="02020500000000000000" pitchFamily="18" charset="-120"/>
            </a:endParaRPr>
          </a:p>
        </p:txBody>
      </p:sp>
      <p:sp>
        <p:nvSpPr>
          <p:cNvPr id="37891" name="Terminator 3">
            <a:extLst>
              <a:ext uri="{FF2B5EF4-FFF2-40B4-BE49-F238E27FC236}">
                <a16:creationId xmlns:a16="http://schemas.microsoft.com/office/drawing/2014/main" id="{56E2F5DE-20B4-46B5-A6C9-E334696B5DFE}"/>
              </a:ext>
            </a:extLst>
          </p:cNvPr>
          <p:cNvSpPr>
            <a:spLocks noChangeArrowheads="1"/>
          </p:cNvSpPr>
          <p:nvPr/>
        </p:nvSpPr>
        <p:spPr bwMode="auto">
          <a:xfrm>
            <a:off x="876300" y="304800"/>
            <a:ext cx="7391400" cy="925513"/>
          </a:xfrm>
          <a:prstGeom prst="flowChartTerminator">
            <a:avLst/>
          </a:prstGeom>
          <a:solidFill>
            <a:srgbClr val="00B05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37892" name="TextBox 4">
            <a:extLst>
              <a:ext uri="{FF2B5EF4-FFF2-40B4-BE49-F238E27FC236}">
                <a16:creationId xmlns:a16="http://schemas.microsoft.com/office/drawing/2014/main" id="{69A1EDFD-F378-4610-A52B-3DFE0634322A}"/>
              </a:ext>
            </a:extLst>
          </p:cNvPr>
          <p:cNvSpPr txBox="1">
            <a:spLocks noChangeArrowheads="1"/>
          </p:cNvSpPr>
          <p:nvPr/>
        </p:nvSpPr>
        <p:spPr bwMode="auto">
          <a:xfrm>
            <a:off x="581025" y="490538"/>
            <a:ext cx="7981950" cy="641350"/>
          </a:xfrm>
          <a:prstGeom prst="rect">
            <a:avLst/>
          </a:prstGeom>
          <a:noFill/>
          <a:ln w="9525">
            <a:noFill/>
            <a:miter lim="800000"/>
            <a:headEnd/>
            <a:tailEnd/>
          </a:ln>
        </p:spPr>
        <p:txBody>
          <a:bodyPr>
            <a:spAutoFit/>
          </a:bodyP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zh-TW" altLang="en-US" sz="3600">
                <a:solidFill>
                  <a:schemeClr val="bg1"/>
                </a:solidFill>
                <a:effectLst>
                  <a:outerShdw blurRad="38100" dist="38100" dir="2700000" algn="tl">
                    <a:srgbClr val="C0C0C0"/>
                  </a:outerShdw>
                </a:effectLst>
                <a:latin typeface="Constantia" panose="02030602050306030303" pitchFamily="18" charset="0"/>
                <a:ea typeface="全真顏體" pitchFamily="49" charset="-120"/>
              </a:rPr>
              <a:t> 進入真理上的一些指引，鼓舞和激勵</a:t>
            </a:r>
          </a:p>
        </p:txBody>
      </p:sp>
      <p:sp>
        <p:nvSpPr>
          <p:cNvPr id="37893" name="TextBox 1">
            <a:extLst>
              <a:ext uri="{FF2B5EF4-FFF2-40B4-BE49-F238E27FC236}">
                <a16:creationId xmlns:a16="http://schemas.microsoft.com/office/drawing/2014/main" id="{F51FAED0-17AA-4A5E-B112-41F55EA5AA16}"/>
              </a:ext>
            </a:extLst>
          </p:cNvPr>
          <p:cNvSpPr txBox="1">
            <a:spLocks noChangeArrowheads="1"/>
          </p:cNvSpPr>
          <p:nvPr/>
        </p:nvSpPr>
        <p:spPr bwMode="auto">
          <a:xfrm>
            <a:off x="457200" y="1600200"/>
            <a:ext cx="8229600" cy="4362450"/>
          </a:xfrm>
          <a:prstGeom prst="rect">
            <a:avLst/>
          </a:prstGeom>
          <a:noFill/>
          <a:ln w="9525">
            <a:noFill/>
            <a:miter lim="800000"/>
            <a:headEnd/>
            <a:tailEnd/>
          </a:ln>
        </p:spPr>
        <p:txBody>
          <a:bodyPr>
            <a:spAutoFit/>
          </a:bodyP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kumimoji="0" lang="en-US" altLang="zh-TW" sz="2800">
                <a:effectLst>
                  <a:outerShdw blurRad="38100" dist="38100" dir="2700000" algn="tl">
                    <a:srgbClr val="C0C0C0"/>
                  </a:outerShdw>
                </a:effectLst>
                <a:latin typeface="Constantia" panose="02030602050306030303" pitchFamily="18" charset="0"/>
                <a:ea typeface="華康粗黑體" pitchFamily="49" charset="-120"/>
              </a:rPr>
              <a:t>『</a:t>
            </a:r>
            <a:r>
              <a:rPr kumimoji="0" lang="zh-TW" altLang="en-US" sz="2800">
                <a:effectLst>
                  <a:outerShdw blurRad="38100" dist="38100" dir="2700000" algn="tl">
                    <a:srgbClr val="C0C0C0"/>
                  </a:outerShdw>
                </a:effectLst>
                <a:latin typeface="Constantia" panose="02030602050306030303" pitchFamily="18" charset="0"/>
                <a:ea typeface="華康粗黑體" pitchFamily="49" charset="-120"/>
              </a:rPr>
              <a:t>我盼望我們個個都能活到八、九十歲，甚至超過一百歲，好能看見我們所交通的一切，都作出來。我願意在這地上，親眼目睹主的真理，不只經過我們的手印成書刊，也能經由我們送到世界各地，在每個地方盛行。我絕對相信，這會催促主的再來，因為藉着這件事，主要豫備祂的新婦。盼望我們都能看見這光景的出現。</a:t>
            </a:r>
            <a:r>
              <a:rPr kumimoji="0" lang="en-US" altLang="zh-TW" sz="2800">
                <a:effectLst>
                  <a:outerShdw blurRad="38100" dist="38100" dir="2700000" algn="tl">
                    <a:srgbClr val="C0C0C0"/>
                  </a:outerShdw>
                </a:effectLst>
                <a:latin typeface="Constantia" panose="02030602050306030303" pitchFamily="18" charset="0"/>
                <a:ea typeface="華康粗黑體" pitchFamily="49" charset="-120"/>
              </a:rPr>
              <a:t>』</a:t>
            </a:r>
            <a:r>
              <a:rPr kumimoji="0" lang="zh-TW" altLang="en-US" sz="2800">
                <a:solidFill>
                  <a:srgbClr val="92D050"/>
                </a:solidFill>
                <a:effectLst>
                  <a:outerShdw blurRad="38100" dist="38100" dir="2700000" algn="tl">
                    <a:srgbClr val="C0C0C0"/>
                  </a:outerShdw>
                </a:effectLst>
                <a:latin typeface="Constantia" panose="02030602050306030303" pitchFamily="18" charset="0"/>
                <a:ea typeface="華康粗黑體" pitchFamily="49" charset="-120"/>
              </a:rPr>
              <a:t>（神的經綸與神聖三一輸送的奧祕，第十二篇，一七四至一七五頁。）</a:t>
            </a:r>
          </a:p>
          <a:p>
            <a:pPr eaLnBrk="1" hangingPunct="1"/>
            <a:br>
              <a:rPr kumimoji="0" lang="zh-TW" altLang="en-US" sz="2800">
                <a:effectLst>
                  <a:outerShdw blurRad="38100" dist="38100" dir="2700000" algn="tl">
                    <a:srgbClr val="C0C0C0"/>
                  </a:outerShdw>
                </a:effectLst>
                <a:latin typeface="Constantia" panose="02030602050306030303" pitchFamily="18" charset="0"/>
                <a:ea typeface="華康粗黑體" pitchFamily="49" charset="-120"/>
              </a:rPr>
            </a:br>
            <a:endParaRPr kumimoji="0" lang="zh-TW" altLang="en-US" sz="2800">
              <a:solidFill>
                <a:srgbClr val="92D050"/>
              </a:solidFill>
              <a:effectLst>
                <a:outerShdw blurRad="38100" dist="38100" dir="2700000" algn="tl">
                  <a:srgbClr val="C0C0C0"/>
                </a:outerShdw>
              </a:effectLst>
              <a:latin typeface="PMingLiU" panose="02020500000000000000" pitchFamily="18" charset="-120"/>
              <a:ea typeface="華康粗黑體" pitchFamily="49" charset="-120"/>
            </a:endParaRPr>
          </a:p>
        </p:txBody>
      </p:sp>
      <p:sp>
        <p:nvSpPr>
          <p:cNvPr id="7" name="Terminator 3">
            <a:extLst>
              <a:ext uri="{FF2B5EF4-FFF2-40B4-BE49-F238E27FC236}">
                <a16:creationId xmlns:a16="http://schemas.microsoft.com/office/drawing/2014/main" id="{36CCD3F6-79E4-4899-9C11-1B18581966A1}"/>
              </a:ext>
            </a:extLst>
          </p:cNvPr>
          <p:cNvSpPr>
            <a:spLocks noChangeArrowheads="1"/>
          </p:cNvSpPr>
          <p:nvPr/>
        </p:nvSpPr>
        <p:spPr bwMode="auto">
          <a:xfrm>
            <a:off x="728663" y="287338"/>
            <a:ext cx="7686675" cy="990600"/>
          </a:xfrm>
          <a:prstGeom prst="flowChartTerminator">
            <a:avLst/>
          </a:prstGeom>
          <a:solidFill>
            <a:srgbClr val="00B05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3200">
              <a:solidFill>
                <a:schemeClr val="bg1"/>
              </a:solidFill>
              <a:effectLst>
                <a:outerShdw blurRad="38100" dist="38100" dir="2700000" algn="tl">
                  <a:srgbClr val="000000"/>
                </a:outerShdw>
              </a:effectLst>
              <a:latin typeface="Constantia" panose="02030602050306030303" pitchFamily="18" charset="0"/>
              <a:ea typeface="全真顏體" pitchFamily="49" charset="-120"/>
            </a:endParaRPr>
          </a:p>
          <a:p>
            <a:pPr algn="ctr" eaLnBrk="1" hangingPunct="1"/>
            <a:r>
              <a:rPr kumimoji="0" lang="zh-TW" altLang="en-US" sz="3200">
                <a:solidFill>
                  <a:schemeClr val="bg1"/>
                </a:solidFill>
                <a:effectLst>
                  <a:outerShdw blurRad="38100" dist="38100" dir="2700000" algn="tl">
                    <a:srgbClr val="000000"/>
                  </a:outerShdw>
                </a:effectLst>
                <a:latin typeface="Constantia" panose="02030602050306030303" pitchFamily="18" charset="0"/>
                <a:ea typeface="全真顏體" pitchFamily="49" charset="-120"/>
              </a:rPr>
              <a:t>進入真理上的一些指引，鼓舞和激勵</a:t>
            </a:r>
          </a:p>
          <a:p>
            <a:pPr algn="ctr" eaLnBrk="1" hangingPunct="1"/>
            <a:endParaRPr kumimoji="0" lang="en-US" altLang="zh-CN" sz="3200">
              <a:solidFill>
                <a:srgbClr val="FFFFFF"/>
              </a:solidFill>
              <a:latin typeface="Constantia" panose="02030602050306030303"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a:extLst>
              <a:ext uri="{FF2B5EF4-FFF2-40B4-BE49-F238E27FC236}">
                <a16:creationId xmlns:a16="http://schemas.microsoft.com/office/drawing/2014/main" id="{1F7974DF-2106-4687-B797-AACA1637FE25}"/>
              </a:ext>
            </a:extLst>
          </p:cNvPr>
          <p:cNvSpPr>
            <a:spLocks noGrp="1"/>
          </p:cNvSpPr>
          <p:nvPr>
            <p:ph idx="1"/>
          </p:nvPr>
        </p:nvSpPr>
        <p:spPr>
          <a:xfrm>
            <a:off x="457200" y="2697163"/>
            <a:ext cx="8229600" cy="4389437"/>
          </a:xfrm>
        </p:spPr>
        <p:txBody>
          <a:bodyPr/>
          <a:lstStyle/>
          <a:p>
            <a:pPr marL="0" indent="0" algn="ctr" eaLnBrk="1" hangingPunct="1">
              <a:spcBef>
                <a:spcPct val="0"/>
              </a:spcBef>
              <a:buClrTx/>
              <a:buSzTx/>
              <a:buFont typeface="Wingdings 2" panose="05020102010507070707" pitchFamily="18" charset="2"/>
              <a:buNone/>
              <a:defRPr/>
            </a:pPr>
            <a:r>
              <a:rPr lang="zh-TW" altLang="en-US" sz="4000">
                <a:solidFill>
                  <a:srgbClr val="0070C0"/>
                </a:solidFill>
                <a:effectLst>
                  <a:outerShdw blurRad="38100" dist="38100" dir="2700000" algn="tl">
                    <a:srgbClr val="C0C0C0"/>
                  </a:outerShdw>
                </a:effectLst>
                <a:latin typeface="華康粗黑體" pitchFamily="49" charset="-120"/>
                <a:ea typeface="華康粗黑體" pitchFamily="49" charset="-120"/>
              </a:rPr>
              <a:t>藉</a:t>
            </a:r>
            <a:r>
              <a:rPr lang="zh-CN" altLang="en-US" sz="4000">
                <a:solidFill>
                  <a:srgbClr val="0070C0"/>
                </a:solidFill>
                <a:effectLst>
                  <a:outerShdw blurRad="38100" dist="38100" dir="2700000" algn="tl">
                    <a:srgbClr val="C0C0C0"/>
                  </a:outerShdw>
                </a:effectLst>
                <a:latin typeface="華康粗黑體" pitchFamily="49" charset="-120"/>
                <a:ea typeface="華康粗黑體" pitchFamily="49" charset="-120"/>
              </a:rPr>
              <a:t>着</a:t>
            </a:r>
            <a:r>
              <a:rPr lang="zh-TW" altLang="en-US" sz="4000">
                <a:solidFill>
                  <a:srgbClr val="0070C0"/>
                </a:solidFill>
                <a:effectLst>
                  <a:outerShdw blurRad="38100" dist="38100" dir="2700000" algn="tl">
                    <a:srgbClr val="C0C0C0"/>
                  </a:outerShdw>
                </a:effectLst>
                <a:latin typeface="華康粗黑體" pitchFamily="49" charset="-120"/>
                <a:ea typeface="華康粗黑體" pitchFamily="49" charset="-120"/>
              </a:rPr>
              <a:t>時</a:t>
            </a:r>
            <a:r>
              <a:rPr lang="zh-CN" altLang="en-US" sz="4000">
                <a:solidFill>
                  <a:srgbClr val="0070C0"/>
                </a:solidFill>
                <a:effectLst>
                  <a:outerShdw blurRad="38100" dist="38100" dir="2700000" algn="tl">
                    <a:srgbClr val="C0C0C0"/>
                  </a:outerShdw>
                </a:effectLst>
                <a:latin typeface="華康粗黑體" pitchFamily="49" charset="-120"/>
                <a:ea typeface="華康粗黑體" pitchFamily="49" charset="-120"/>
              </a:rPr>
              <a:t>代</a:t>
            </a:r>
            <a:r>
              <a:rPr lang="zh-TW" altLang="en-US" sz="4000">
                <a:solidFill>
                  <a:srgbClr val="0070C0"/>
                </a:solidFill>
                <a:effectLst>
                  <a:outerShdw blurRad="38100" dist="38100" dir="2700000" algn="tl">
                    <a:srgbClr val="C0C0C0"/>
                  </a:outerShdw>
                </a:effectLst>
                <a:latin typeface="華康粗黑體" pitchFamily="49" charset="-120"/>
                <a:ea typeface="華康粗黑體" pitchFamily="49" charset="-120"/>
              </a:rPr>
              <a:t>職</a:t>
            </a:r>
            <a:r>
              <a:rPr lang="zh-CN" altLang="en-US" sz="4000">
                <a:solidFill>
                  <a:srgbClr val="0070C0"/>
                </a:solidFill>
                <a:effectLst>
                  <a:outerShdw blurRad="38100" dist="38100" dir="2700000" algn="tl">
                    <a:srgbClr val="C0C0C0"/>
                  </a:outerShdw>
                </a:effectLst>
                <a:latin typeface="華康粗黑體" pitchFamily="49" charset="-120"/>
                <a:ea typeface="華康粗黑體" pitchFamily="49" charset="-120"/>
              </a:rPr>
              <a:t>事的</a:t>
            </a:r>
            <a:r>
              <a:rPr lang="zh-TW" altLang="en-US" sz="4000">
                <a:solidFill>
                  <a:srgbClr val="0070C0"/>
                </a:solidFill>
                <a:effectLst>
                  <a:outerShdw blurRad="38100" dist="38100" dir="2700000" algn="tl">
                    <a:srgbClr val="C0C0C0"/>
                  </a:outerShdw>
                </a:effectLst>
                <a:latin typeface="華康粗黑體" pitchFamily="49" charset="-120"/>
                <a:ea typeface="華康粗黑體" pitchFamily="49" charset="-120"/>
              </a:rPr>
              <a:t>書報</a:t>
            </a:r>
          </a:p>
          <a:p>
            <a:pPr marL="0" indent="0" algn="ctr" eaLnBrk="1" hangingPunct="1">
              <a:spcBef>
                <a:spcPct val="0"/>
              </a:spcBef>
              <a:buClrTx/>
              <a:buSzTx/>
              <a:buFont typeface="Wingdings 2" panose="05020102010507070707" pitchFamily="18" charset="2"/>
              <a:buNone/>
              <a:defRPr/>
            </a:pPr>
            <a:r>
              <a:rPr lang="zh-CN" altLang="en-US" sz="4000">
                <a:solidFill>
                  <a:srgbClr val="0070C0"/>
                </a:solidFill>
                <a:effectLst>
                  <a:outerShdw blurRad="38100" dist="38100" dir="2700000" algn="tl">
                    <a:srgbClr val="C0C0C0"/>
                  </a:outerShdw>
                </a:effectLst>
                <a:latin typeface="華康粗黑體" pitchFamily="49" charset="-120"/>
                <a:ea typeface="華康粗黑體" pitchFamily="49" charset="-120"/>
              </a:rPr>
              <a:t>追求</a:t>
            </a:r>
            <a:r>
              <a:rPr lang="zh-TW" altLang="en-US" sz="4000">
                <a:solidFill>
                  <a:srgbClr val="0070C0"/>
                </a:solidFill>
                <a:effectLst>
                  <a:outerShdw blurRad="38100" dist="38100" dir="2700000" algn="tl">
                    <a:srgbClr val="C0C0C0"/>
                  </a:outerShdw>
                </a:effectLst>
                <a:latin typeface="華康粗黑體" pitchFamily="49" charset="-120"/>
                <a:ea typeface="華康粗黑體" pitchFamily="49" charset="-120"/>
              </a:rPr>
              <a:t>及傳揚</a:t>
            </a:r>
            <a:r>
              <a:rPr lang="zh-CN" altLang="en-US" sz="4000">
                <a:solidFill>
                  <a:srgbClr val="0070C0"/>
                </a:solidFill>
                <a:effectLst>
                  <a:outerShdw blurRad="38100" dist="38100" dir="2700000" algn="tl">
                    <a:srgbClr val="C0C0C0"/>
                  </a:outerShdw>
                </a:effectLst>
                <a:latin typeface="華康粗黑體" pitchFamily="49" charset="-120"/>
                <a:ea typeface="華康粗黑體" pitchFamily="49" charset="-120"/>
              </a:rPr>
              <a:t>真理</a:t>
            </a:r>
            <a:endParaRPr lang="zh-TW" altLang="en-US" sz="4000">
              <a:solidFill>
                <a:srgbClr val="0070C0"/>
              </a:solidFill>
              <a:effectLst>
                <a:outerShdw blurRad="38100" dist="38100" dir="2700000" algn="tl">
                  <a:srgbClr val="C0C0C0"/>
                </a:outerShdw>
              </a:effectLst>
              <a:latin typeface="華康粗黑體" pitchFamily="49" charset="-120"/>
              <a:ea typeface="華康粗黑體" pitchFamily="49" charset="-120"/>
            </a:endParaRPr>
          </a:p>
        </p:txBody>
      </p:sp>
      <p:sp>
        <p:nvSpPr>
          <p:cNvPr id="5" name="Terminator 4">
            <a:extLst>
              <a:ext uri="{FF2B5EF4-FFF2-40B4-BE49-F238E27FC236}">
                <a16:creationId xmlns:a16="http://schemas.microsoft.com/office/drawing/2014/main" id="{2AB23C39-CED5-4C36-92E6-B3B79B36571A}"/>
              </a:ext>
            </a:extLst>
          </p:cNvPr>
          <p:cNvSpPr/>
          <p:nvPr/>
        </p:nvSpPr>
        <p:spPr>
          <a:xfrm>
            <a:off x="1409700" y="704850"/>
            <a:ext cx="6515100" cy="1276350"/>
          </a:xfrm>
          <a:prstGeom prst="flowChartTerminator">
            <a:avLst/>
          </a:prstGeom>
          <a:noFill/>
          <a:ln w="22225">
            <a:solidFill>
              <a:srgbClr val="92D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0" lang="en-US" altLang="zh-TW">
              <a:solidFill>
                <a:srgbClr val="FFFFFF"/>
              </a:solidFill>
              <a:cs typeface="新細明體" charset="0"/>
            </a:endParaRPr>
          </a:p>
        </p:txBody>
      </p:sp>
      <p:sp>
        <p:nvSpPr>
          <p:cNvPr id="15363" name="TextBox 5">
            <a:extLst>
              <a:ext uri="{FF2B5EF4-FFF2-40B4-BE49-F238E27FC236}">
                <a16:creationId xmlns:a16="http://schemas.microsoft.com/office/drawing/2014/main" id="{B70B7711-1A64-4153-AE98-332B80B6C7B4}"/>
              </a:ext>
            </a:extLst>
          </p:cNvPr>
          <p:cNvSpPr txBox="1">
            <a:spLocks noChangeArrowheads="1"/>
          </p:cNvSpPr>
          <p:nvPr/>
        </p:nvSpPr>
        <p:spPr bwMode="auto">
          <a:xfrm>
            <a:off x="2286000" y="890588"/>
            <a:ext cx="4914900" cy="914400"/>
          </a:xfrm>
          <a:prstGeom prst="rect">
            <a:avLst/>
          </a:prstGeom>
          <a:noFill/>
          <a:ln w="9525">
            <a:noFill/>
            <a:miter lim="800000"/>
            <a:headEnd/>
            <a:tailEnd/>
          </a:ln>
        </p:spPr>
        <p:txBody>
          <a:bodyPr>
            <a:spAutoFit/>
          </a:bodyPr>
          <a:lstStyle/>
          <a:p>
            <a:pPr algn="ctr" eaLnBrk="1" hangingPunct="1">
              <a:defRPr/>
            </a:pPr>
            <a:r>
              <a:rPr kumimoji="0" lang="zh-TW" altLang="en-US" sz="5400">
                <a:effectLst>
                  <a:outerShdw blurRad="38100" dist="38100" dir="2700000" algn="tl">
                    <a:srgbClr val="C0C0C0"/>
                  </a:outerShdw>
                </a:effectLst>
                <a:latin typeface="Constantia" pitchFamily="18" charset="0"/>
                <a:ea typeface="全真顏體" pitchFamily="49" charset="-120"/>
              </a:rPr>
              <a:t>普遍的負擔</a:t>
            </a:r>
          </a:p>
        </p:txBody>
      </p:sp>
      <p:pic>
        <p:nvPicPr>
          <p:cNvPr id="15364" name="Picture 6">
            <a:extLst>
              <a:ext uri="{FF2B5EF4-FFF2-40B4-BE49-F238E27FC236}">
                <a16:creationId xmlns:a16="http://schemas.microsoft.com/office/drawing/2014/main" id="{1B11CCC5-1A82-41F8-93AD-3F3C17F9DD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3962400"/>
            <a:ext cx="21113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32FD74-0929-4457-8413-BCEE853344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4686300"/>
            <a:ext cx="1155701" cy="2171700"/>
          </a:xfrm>
          <a:prstGeom prst="rect">
            <a:avLst/>
          </a:prstGeom>
          <a:noFill/>
          <a:ln>
            <a:noFill/>
          </a:ln>
          <a:effectLst>
            <a:outerShdw blurRad="635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rminator 3">
            <a:extLst>
              <a:ext uri="{FF2B5EF4-FFF2-40B4-BE49-F238E27FC236}">
                <a16:creationId xmlns:a16="http://schemas.microsoft.com/office/drawing/2014/main" id="{C4E61010-D72E-4A45-9E4F-49442980FBDD}"/>
              </a:ext>
            </a:extLst>
          </p:cNvPr>
          <p:cNvSpPr>
            <a:spLocks noChangeArrowheads="1"/>
          </p:cNvSpPr>
          <p:nvPr/>
        </p:nvSpPr>
        <p:spPr bwMode="auto">
          <a:xfrm>
            <a:off x="762000" y="268288"/>
            <a:ext cx="7391400" cy="927100"/>
          </a:xfrm>
          <a:prstGeom prst="flowChartTerminator">
            <a:avLst/>
          </a:prstGeom>
          <a:solidFill>
            <a:srgbClr val="FF7D7C"/>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kumimoji="0" lang="zh-TW" altLang="en-US" sz="4000">
                <a:effectLst>
                  <a:outerShdw blurRad="38100" dist="38100" dir="2700000" algn="tl">
                    <a:srgbClr val="FFFFFF"/>
                  </a:outerShdw>
                </a:effectLst>
                <a:latin typeface="Constantia" pitchFamily="18" charset="0"/>
                <a:ea typeface="全真顏體" pitchFamily="49" charset="-120"/>
              </a:rPr>
              <a:t>萬人認識真理的需要</a:t>
            </a:r>
          </a:p>
        </p:txBody>
      </p:sp>
      <p:sp>
        <p:nvSpPr>
          <p:cNvPr id="16387" name="Content Placeholder 6">
            <a:extLst>
              <a:ext uri="{FF2B5EF4-FFF2-40B4-BE49-F238E27FC236}">
                <a16:creationId xmlns:a16="http://schemas.microsoft.com/office/drawing/2014/main" id="{2E7B68B3-4CB3-402C-8936-300B33E7A782}"/>
              </a:ext>
            </a:extLst>
          </p:cNvPr>
          <p:cNvSpPr>
            <a:spLocks noGrp="1"/>
          </p:cNvSpPr>
          <p:nvPr>
            <p:ph idx="1"/>
          </p:nvPr>
        </p:nvSpPr>
        <p:spPr>
          <a:xfrm>
            <a:off x="457200" y="1600200"/>
            <a:ext cx="8229600" cy="4389438"/>
          </a:xfrm>
        </p:spPr>
        <p:txBody>
          <a:bodyPr/>
          <a:lstStyle/>
          <a:p>
            <a:pPr eaLnBrk="1" hangingPunct="1">
              <a:lnSpc>
                <a:spcPct val="150000"/>
              </a:lnSpc>
              <a:spcBef>
                <a:spcPct val="0"/>
              </a:spcBef>
              <a:buClrTx/>
              <a:buSzTx/>
              <a:buFont typeface="Arial" panose="020B0604020202020204" pitchFamily="34" charset="0"/>
              <a:buChar char="•"/>
            </a:pPr>
            <a:r>
              <a:rPr lang="zh-TW" altLang="en-US">
                <a:effectLst>
                  <a:outerShdw blurRad="38100" dist="38100" dir="2700000" algn="tl">
                    <a:srgbClr val="C0C0C0"/>
                  </a:outerShdw>
                </a:effectLst>
                <a:latin typeface="華康粗黑體" pitchFamily="49" charset="-120"/>
                <a:ea typeface="華康粗黑體" pitchFamily="49" charset="-120"/>
              </a:rPr>
              <a:t>所以你們要去，使萬民作我的門徒，將他們浸入父、子、聖靈的名裡，凡我所吩咐你們的，無論是甚麼，都</a:t>
            </a:r>
            <a:r>
              <a:rPr lang="zh-TW" altLang="en-US" b="1" u="sng">
                <a:solidFill>
                  <a:srgbClr val="0033CC"/>
                </a:solidFill>
                <a:effectLst>
                  <a:outerShdw blurRad="38100" dist="38100" dir="2700000" algn="tl">
                    <a:srgbClr val="C0C0C0"/>
                  </a:outerShdw>
                </a:effectLst>
                <a:latin typeface="華康粗黑體" pitchFamily="49" charset="-120"/>
                <a:ea typeface="華康粗黑體" pitchFamily="49" charset="-120"/>
              </a:rPr>
              <a:t>教訓他們</a:t>
            </a:r>
            <a:r>
              <a:rPr lang="zh-TW" altLang="en-US">
                <a:effectLst>
                  <a:outerShdw blurRad="38100" dist="38100" dir="2700000" algn="tl">
                    <a:srgbClr val="C0C0C0"/>
                  </a:outerShdw>
                </a:effectLst>
                <a:latin typeface="華康粗黑體" pitchFamily="49" charset="-120"/>
                <a:ea typeface="華康粗黑體" pitchFamily="49" charset="-120"/>
              </a:rPr>
              <a:t>遵守；看哪，我天天與你們同在，直到這世代的終結。</a:t>
            </a:r>
            <a:r>
              <a:rPr lang="zh-TW" altLang="en-US">
                <a:solidFill>
                  <a:srgbClr val="1EB8DC"/>
                </a:solidFill>
                <a:effectLst>
                  <a:outerShdw blurRad="38100" dist="38100" dir="2700000" algn="tl">
                    <a:srgbClr val="C0C0C0"/>
                  </a:outerShdw>
                </a:effectLst>
                <a:latin typeface="華康粗黑體" pitchFamily="49" charset="-120"/>
                <a:ea typeface="華康粗黑體" pitchFamily="49" charset="-120"/>
              </a:rPr>
              <a:t>太二八</a:t>
            </a:r>
            <a:r>
              <a:rPr lang="en-US" altLang="zh-TW">
                <a:solidFill>
                  <a:srgbClr val="1EB8DC"/>
                </a:solidFill>
                <a:effectLst>
                  <a:outerShdw blurRad="38100" dist="38100" dir="2700000" algn="tl">
                    <a:srgbClr val="C0C0C0"/>
                  </a:outerShdw>
                </a:effectLst>
                <a:latin typeface="華康粗黑體" pitchFamily="49" charset="-120"/>
                <a:ea typeface="華康粗黑體" pitchFamily="49" charset="-120"/>
              </a:rPr>
              <a:t>19</a:t>
            </a:r>
            <a:r>
              <a:rPr lang="zh-TW" altLang="en-US">
                <a:solidFill>
                  <a:srgbClr val="1EB8DC"/>
                </a:solidFill>
                <a:effectLst>
                  <a:outerShdw blurRad="38100" dist="38100" dir="2700000" algn="tl">
                    <a:srgbClr val="C0C0C0"/>
                  </a:outerShdw>
                </a:effectLst>
                <a:latin typeface="華康粗黑體" pitchFamily="49" charset="-120"/>
                <a:ea typeface="華康粗黑體" pitchFamily="49" charset="-120"/>
              </a:rPr>
              <a:t>～</a:t>
            </a:r>
            <a:r>
              <a:rPr lang="en-US" altLang="zh-TW">
                <a:solidFill>
                  <a:srgbClr val="1EB8DC"/>
                </a:solidFill>
                <a:effectLst>
                  <a:outerShdw blurRad="38100" dist="38100" dir="2700000" algn="tl">
                    <a:srgbClr val="C0C0C0"/>
                  </a:outerShdw>
                </a:effectLst>
                <a:latin typeface="華康粗黑體" pitchFamily="49" charset="-120"/>
                <a:ea typeface="華康粗黑體" pitchFamily="49" charset="-120"/>
              </a:rPr>
              <a:t>20</a:t>
            </a:r>
          </a:p>
          <a:p>
            <a:pPr eaLnBrk="1" hangingPunct="1">
              <a:lnSpc>
                <a:spcPct val="150000"/>
              </a:lnSpc>
              <a:spcBef>
                <a:spcPct val="0"/>
              </a:spcBef>
              <a:buClrTx/>
              <a:buSzTx/>
              <a:buFont typeface="Arial" panose="020B0604020202020204" pitchFamily="34" charset="0"/>
              <a:buChar char="•"/>
            </a:pPr>
            <a:r>
              <a:rPr lang="en-US" altLang="zh-TW">
                <a:effectLst>
                  <a:outerShdw blurRad="38100" dist="38100" dir="2700000" algn="tl">
                    <a:srgbClr val="C0C0C0"/>
                  </a:outerShdw>
                </a:effectLst>
                <a:latin typeface="華康中黑體" pitchFamily="49" charset="-120"/>
                <a:ea typeface="華康粗黑體" pitchFamily="49" charset="-120"/>
              </a:rPr>
              <a:t>…</a:t>
            </a:r>
            <a:r>
              <a:rPr lang="zh-TW" altLang="en-US">
                <a:effectLst>
                  <a:outerShdw blurRad="38100" dist="38100" dir="2700000" algn="tl">
                    <a:srgbClr val="C0C0C0"/>
                  </a:outerShdw>
                </a:effectLst>
                <a:latin typeface="華康粗黑體" pitchFamily="49" charset="-120"/>
                <a:ea typeface="華康粗黑體" pitchFamily="49" charset="-120"/>
              </a:rPr>
              <a:t>我們的救主神</a:t>
            </a:r>
            <a:r>
              <a:rPr lang="en-US" altLang="zh-TW">
                <a:effectLst>
                  <a:outerShdw blurRad="38100" dist="38100" dir="2700000" algn="tl">
                    <a:srgbClr val="C0C0C0"/>
                  </a:outerShdw>
                </a:effectLst>
                <a:latin typeface="華康中黑體" pitchFamily="49" charset="-120"/>
                <a:ea typeface="華康粗黑體" pitchFamily="49" charset="-120"/>
              </a:rPr>
              <a:t>…</a:t>
            </a:r>
            <a:r>
              <a:rPr lang="zh-TW" altLang="en-US">
                <a:effectLst>
                  <a:outerShdw blurRad="38100" dist="38100" dir="2700000" algn="tl">
                    <a:srgbClr val="C0C0C0"/>
                  </a:outerShdw>
                </a:effectLst>
                <a:latin typeface="華康粗黑體" pitchFamily="49" charset="-120"/>
                <a:ea typeface="華康粗黑體" pitchFamily="49" charset="-120"/>
              </a:rPr>
              <a:t>，祂願意萬人得救，並且</a:t>
            </a:r>
            <a:r>
              <a:rPr lang="zh-TW" altLang="en-US" b="1" u="sng">
                <a:solidFill>
                  <a:srgbClr val="0033CC"/>
                </a:solidFill>
                <a:effectLst>
                  <a:outerShdw blurRad="38100" dist="38100" dir="2700000" algn="tl">
                    <a:srgbClr val="C0C0C0"/>
                  </a:outerShdw>
                </a:effectLst>
                <a:latin typeface="華康粗黑體" pitchFamily="49" charset="-120"/>
                <a:ea typeface="華康粗黑體" pitchFamily="49" charset="-120"/>
              </a:rPr>
              <a:t>完全認識真理</a:t>
            </a:r>
            <a:r>
              <a:rPr lang="zh-TW" altLang="en-US">
                <a:effectLst>
                  <a:outerShdw blurRad="38100" dist="38100" dir="2700000" algn="tl">
                    <a:srgbClr val="C0C0C0"/>
                  </a:outerShdw>
                </a:effectLst>
                <a:latin typeface="華康粗黑體" pitchFamily="49" charset="-120"/>
                <a:ea typeface="華康粗黑體" pitchFamily="49" charset="-120"/>
              </a:rPr>
              <a:t>；</a:t>
            </a:r>
            <a:r>
              <a:rPr lang="zh-TW" altLang="en-US">
                <a:solidFill>
                  <a:srgbClr val="1EB8DC"/>
                </a:solidFill>
                <a:effectLst>
                  <a:outerShdw blurRad="38100" dist="38100" dir="2700000" algn="tl">
                    <a:srgbClr val="C0C0C0"/>
                  </a:outerShdw>
                </a:effectLst>
                <a:latin typeface="華康粗黑體" pitchFamily="49" charset="-120"/>
                <a:ea typeface="華康粗黑體" pitchFamily="49" charset="-120"/>
              </a:rPr>
              <a:t>提前二</a:t>
            </a:r>
            <a:r>
              <a:rPr lang="en-US" altLang="zh-TW">
                <a:solidFill>
                  <a:srgbClr val="1EB8DC"/>
                </a:solidFill>
                <a:effectLst>
                  <a:outerShdw blurRad="38100" dist="38100" dir="2700000" algn="tl">
                    <a:srgbClr val="C0C0C0"/>
                  </a:outerShdw>
                </a:effectLst>
                <a:latin typeface="華康粗黑體" pitchFamily="49" charset="-120"/>
                <a:ea typeface="華康粗黑體" pitchFamily="49" charset="-120"/>
              </a:rPr>
              <a:t>3</a:t>
            </a:r>
            <a:r>
              <a:rPr lang="zh-TW" altLang="en-US">
                <a:solidFill>
                  <a:srgbClr val="1EB8DC"/>
                </a:solidFill>
                <a:effectLst>
                  <a:outerShdw blurRad="38100" dist="38100" dir="2700000" algn="tl">
                    <a:srgbClr val="C0C0C0"/>
                  </a:outerShdw>
                </a:effectLst>
                <a:latin typeface="華康粗黑體" pitchFamily="49" charset="-120"/>
                <a:ea typeface="華康粗黑體" pitchFamily="49" charset="-120"/>
              </a:rPr>
              <a:t>～</a:t>
            </a:r>
            <a:r>
              <a:rPr lang="en-US" altLang="zh-TW">
                <a:solidFill>
                  <a:srgbClr val="1EB8DC"/>
                </a:solidFill>
                <a:effectLst>
                  <a:outerShdw blurRad="38100" dist="38100" dir="2700000" algn="tl">
                    <a:srgbClr val="C0C0C0"/>
                  </a:outerShdw>
                </a:effectLst>
                <a:latin typeface="華康粗黑體" pitchFamily="49" charset="-120"/>
                <a:ea typeface="華康粗黑體" pitchFamily="49" charset="-120"/>
              </a:rPr>
              <a:t>4</a:t>
            </a:r>
            <a:endParaRPr lang="en-US" altLang="zh-TW">
              <a:effectLst>
                <a:outerShdw blurRad="38100" dist="38100" dir="2700000" algn="tl">
                  <a:srgbClr val="C0C0C0"/>
                </a:outerShdw>
              </a:effectLst>
              <a:latin typeface="華康粗黑體" pitchFamily="49" charset="-120"/>
              <a:ea typeface="華康粗黑體" pitchFamily="49" charset="-12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F77451-20C3-4467-BD5B-D34466D5B617}"/>
              </a:ext>
            </a:extLst>
          </p:cNvPr>
          <p:cNvPicPr>
            <a:picLocks noChangeAspect="1"/>
          </p:cNvPicPr>
          <p:nvPr/>
        </p:nvPicPr>
        <p:blipFill>
          <a:blip r:embed="rId2">
            <a:extLst>
              <a:ext uri="{28A0092B-C50C-407E-A947-70E740481C1C}">
                <a14:useLocalDpi xmlns:a14="http://schemas.microsoft.com/office/drawing/2010/main" val="0"/>
              </a:ext>
            </a:extLst>
          </a:blip>
          <a:srcRect r="28345"/>
          <a:stretch>
            <a:fillRect/>
          </a:stretch>
        </p:blipFill>
        <p:spPr bwMode="auto">
          <a:xfrm>
            <a:off x="7631113" y="3940175"/>
            <a:ext cx="1512887" cy="2917825"/>
          </a:xfrm>
          <a:prstGeom prst="rect">
            <a:avLst/>
          </a:prstGeom>
          <a:noFill/>
          <a:ln>
            <a:noFill/>
          </a:ln>
          <a:effectLst>
            <a:outerShdw blurRad="635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Content Placeholder 1">
            <a:extLst>
              <a:ext uri="{FF2B5EF4-FFF2-40B4-BE49-F238E27FC236}">
                <a16:creationId xmlns:a16="http://schemas.microsoft.com/office/drawing/2014/main" id="{91C14CEA-5A22-4D5A-9976-1B29187E7C7C}"/>
              </a:ext>
            </a:extLst>
          </p:cNvPr>
          <p:cNvSpPr>
            <a:spLocks noGrp="1"/>
          </p:cNvSpPr>
          <p:nvPr>
            <p:ph idx="1"/>
          </p:nvPr>
        </p:nvSpPr>
        <p:spPr>
          <a:xfrm>
            <a:off x="457200" y="1600200"/>
            <a:ext cx="8229600" cy="4724400"/>
          </a:xfrm>
        </p:spPr>
        <p:txBody>
          <a:bodyPr/>
          <a:lstStyle/>
          <a:p>
            <a:pPr marL="0" indent="0" eaLnBrk="1" hangingPunct="1">
              <a:lnSpc>
                <a:spcPct val="90000"/>
              </a:lnSpc>
              <a:spcBef>
                <a:spcPct val="0"/>
              </a:spcBef>
              <a:buClrTx/>
              <a:buSzTx/>
              <a:buFont typeface="Wingdings 2" panose="05020102010507070707" pitchFamily="18" charset="2"/>
              <a:buNone/>
            </a:pPr>
            <a:r>
              <a:rPr lang="zh-TW" altLang="en-US" sz="2400" b="1">
                <a:solidFill>
                  <a:srgbClr val="0070C0"/>
                </a:solidFill>
                <a:effectLst>
                  <a:outerShdw blurRad="38100" dist="38100" dir="2700000" algn="tl">
                    <a:srgbClr val="C0C0C0"/>
                  </a:outerShdw>
                </a:effectLst>
                <a:latin typeface="華康粗黑體" pitchFamily="49" charset="-120"/>
                <a:ea typeface="華康粗黑體" pitchFamily="49" charset="-120"/>
              </a:rPr>
              <a:t>提前二</a:t>
            </a:r>
            <a:r>
              <a:rPr lang="en-US" altLang="zh-TW" sz="2400" b="1">
                <a:solidFill>
                  <a:srgbClr val="0070C0"/>
                </a:solidFill>
                <a:effectLst>
                  <a:outerShdw blurRad="38100" dist="38100" dir="2700000" algn="tl">
                    <a:srgbClr val="C0C0C0"/>
                  </a:outerShdw>
                </a:effectLst>
                <a:latin typeface="華康粗黑體" pitchFamily="49" charset="-120"/>
                <a:ea typeface="華康粗黑體" pitchFamily="49" charset="-120"/>
              </a:rPr>
              <a:t>4 </a:t>
            </a:r>
            <a:r>
              <a:rPr lang="zh-TW" altLang="en-US" sz="2400" b="1">
                <a:solidFill>
                  <a:srgbClr val="0070C0"/>
                </a:solidFill>
                <a:effectLst>
                  <a:outerShdw blurRad="38100" dist="38100" dir="2700000" algn="tl">
                    <a:srgbClr val="C0C0C0"/>
                  </a:outerShdw>
                </a:effectLst>
                <a:latin typeface="華康粗黑體" pitchFamily="49" charset="-120"/>
                <a:ea typeface="華康粗黑體" pitchFamily="49" charset="-120"/>
              </a:rPr>
              <a:t>註</a:t>
            </a:r>
            <a:r>
              <a:rPr lang="en-US" altLang="zh-TW" sz="2400" b="1">
                <a:solidFill>
                  <a:srgbClr val="0070C0"/>
                </a:solidFill>
                <a:effectLst>
                  <a:outerShdw blurRad="38100" dist="38100" dir="2700000" algn="tl">
                    <a:srgbClr val="C0C0C0"/>
                  </a:outerShdw>
                </a:effectLst>
                <a:latin typeface="華康粗黑體" pitchFamily="49" charset="-120"/>
                <a:ea typeface="華康粗黑體" pitchFamily="49" charset="-120"/>
              </a:rPr>
              <a:t>2</a:t>
            </a:r>
          </a:p>
          <a:p>
            <a:pPr marL="0" indent="0" eaLnBrk="1" hangingPunct="1">
              <a:lnSpc>
                <a:spcPct val="90000"/>
              </a:lnSpc>
              <a:spcBef>
                <a:spcPct val="0"/>
              </a:spcBef>
              <a:buClrTx/>
              <a:buSzTx/>
              <a:buFont typeface="Wingdings 2" panose="05020102010507070707" pitchFamily="18" charset="2"/>
              <a:buNone/>
            </a:pPr>
            <a:r>
              <a:rPr lang="zh-TW" altLang="en-US" sz="2400">
                <a:effectLst>
                  <a:outerShdw blurRad="38100" dist="38100" dir="2700000" algn="tl">
                    <a:srgbClr val="C0C0C0"/>
                  </a:outerShdw>
                </a:effectLst>
                <a:latin typeface="華康粗黑體" pitchFamily="49" charset="-120"/>
                <a:ea typeface="華康粗黑體" pitchFamily="49" charset="-120"/>
              </a:rPr>
              <a:t>神也願意得救的人完全認識</a:t>
            </a:r>
            <a:r>
              <a:rPr lang="zh-TW" altLang="en-US" sz="2400" b="1">
                <a:solidFill>
                  <a:srgbClr val="0033CC"/>
                </a:solidFill>
                <a:effectLst>
                  <a:outerShdw blurRad="38100" dist="38100" dir="2700000" algn="tl">
                    <a:srgbClr val="C0C0C0"/>
                  </a:outerShdw>
                </a:effectLst>
                <a:latin typeface="華康粗黑體" pitchFamily="49" charset="-120"/>
                <a:ea typeface="華康粗黑體" pitchFamily="49" charset="-120"/>
              </a:rPr>
              <a:t>真理</a:t>
            </a:r>
            <a:r>
              <a:rPr lang="zh-TW" altLang="en-US" sz="2400">
                <a:effectLst>
                  <a:outerShdw blurRad="38100" dist="38100" dir="2700000" algn="tl">
                    <a:srgbClr val="C0C0C0"/>
                  </a:outerShdw>
                </a:effectLst>
                <a:latin typeface="華康粗黑體" pitchFamily="49" charset="-120"/>
                <a:ea typeface="華康粗黑體" pitchFamily="49" charset="-120"/>
              </a:rPr>
              <a:t>。</a:t>
            </a:r>
            <a:r>
              <a:rPr lang="zh-TW" altLang="en-US" sz="2400" b="1">
                <a:solidFill>
                  <a:srgbClr val="0033CC"/>
                </a:solidFill>
                <a:effectLst>
                  <a:outerShdw blurRad="38100" dist="38100" dir="2700000" algn="tl">
                    <a:srgbClr val="C0C0C0"/>
                  </a:outerShdw>
                </a:effectLst>
                <a:latin typeface="華康粗黑體" pitchFamily="49" charset="-120"/>
                <a:ea typeface="華康粗黑體" pitchFamily="49" charset="-120"/>
              </a:rPr>
              <a:t>真理</a:t>
            </a:r>
            <a:r>
              <a:rPr lang="zh-TW" altLang="en-US" sz="2400">
                <a:effectLst>
                  <a:outerShdw blurRad="38100" dist="38100" dir="2700000" algn="tl">
                    <a:srgbClr val="C0C0C0"/>
                  </a:outerShdw>
                </a:effectLst>
                <a:latin typeface="華康粗黑體" pitchFamily="49" charset="-120"/>
                <a:ea typeface="華康粗黑體" pitchFamily="49" charset="-120"/>
              </a:rPr>
              <a:t>意即實際，指神話語所啟示一切真實的事物，主要的是作神具體化身的基督，以及作基督身體的召會。得救的人對這些事都該有完全的認識，完整的領會。</a:t>
            </a:r>
            <a:endParaRPr lang="en-US" altLang="zh-TW" sz="2400">
              <a:effectLst>
                <a:outerShdw blurRad="38100" dist="38100" dir="2700000" algn="tl">
                  <a:srgbClr val="C0C0C0"/>
                </a:outerShdw>
              </a:effectLst>
              <a:latin typeface="華康粗黑體" pitchFamily="49" charset="-120"/>
              <a:ea typeface="華康粗黑體" pitchFamily="49" charset="-120"/>
            </a:endParaRPr>
          </a:p>
          <a:p>
            <a:pPr marL="0" indent="0" eaLnBrk="1" hangingPunct="1">
              <a:lnSpc>
                <a:spcPct val="90000"/>
              </a:lnSpc>
              <a:spcBef>
                <a:spcPct val="0"/>
              </a:spcBef>
              <a:buClrTx/>
              <a:buSzTx/>
              <a:buFont typeface="Wingdings 2" panose="05020102010507070707" pitchFamily="18" charset="2"/>
              <a:buNone/>
            </a:pPr>
            <a:r>
              <a:rPr lang="zh-TW" altLang="en-US" sz="2400">
                <a:effectLst>
                  <a:outerShdw blurRad="38100" dist="38100" dir="2700000" algn="tl">
                    <a:srgbClr val="C0C0C0"/>
                  </a:outerShdw>
                </a:effectLst>
                <a:latin typeface="華康粗黑體" pitchFamily="49" charset="-120"/>
                <a:ea typeface="華康粗黑體" pitchFamily="49" charset="-120"/>
              </a:rPr>
              <a:t>寫給提摩太兩封書信的目的，是要對付召會的敗落。在前書，敗落是藉著與神的經綸不同的教訓（一</a:t>
            </a:r>
            <a:r>
              <a:rPr lang="en-US" altLang="zh-TW" sz="2400">
                <a:effectLst>
                  <a:outerShdw blurRad="38100" dist="38100" dir="2700000" algn="tl">
                    <a:srgbClr val="C0C0C0"/>
                  </a:outerShdw>
                </a:effectLst>
                <a:latin typeface="華康粗黑體" pitchFamily="49" charset="-120"/>
                <a:ea typeface="華康粗黑體" pitchFamily="49" charset="-120"/>
              </a:rPr>
              <a:t>3</a:t>
            </a:r>
            <a:r>
              <a:rPr lang="zh-TW" altLang="en-US" sz="2400">
                <a:effectLst>
                  <a:outerShdw blurRad="38100" dist="38100" dir="2700000" algn="tl">
                    <a:srgbClr val="C0C0C0"/>
                  </a:outerShdw>
                </a:effectLst>
                <a:latin typeface="華康粗黑體" pitchFamily="49" charset="-120"/>
                <a:ea typeface="華康粗黑體" pitchFamily="49" charset="-120"/>
              </a:rPr>
              <a:t>）狡詐的偷著進來；在後書，敗落已經公開發展，並因著異端更為惡化。（提後二</a:t>
            </a:r>
            <a:r>
              <a:rPr lang="en-US" altLang="zh-TW" sz="2400">
                <a:effectLst>
                  <a:outerShdw blurRad="38100" dist="38100" dir="2700000" algn="tl">
                    <a:srgbClr val="C0C0C0"/>
                  </a:outerShdw>
                </a:effectLst>
                <a:latin typeface="華康粗黑體" pitchFamily="49" charset="-120"/>
                <a:ea typeface="華康粗黑體" pitchFamily="49" charset="-120"/>
              </a:rPr>
              <a:t>16</a:t>
            </a:r>
            <a:r>
              <a:rPr lang="zh-TW" altLang="en-US" sz="2400">
                <a:effectLst>
                  <a:outerShdw blurRad="38100" dist="38100" dir="2700000" algn="tl">
                    <a:srgbClr val="C0C0C0"/>
                  </a:outerShdw>
                </a:effectLst>
                <a:latin typeface="華康粗黑體" pitchFamily="49" charset="-120"/>
                <a:ea typeface="華康粗黑體" pitchFamily="49" charset="-120"/>
              </a:rPr>
              <a:t>～</a:t>
            </a:r>
            <a:r>
              <a:rPr lang="en-US" altLang="zh-TW" sz="2400">
                <a:effectLst>
                  <a:outerShdw blurRad="38100" dist="38100" dir="2700000" algn="tl">
                    <a:srgbClr val="C0C0C0"/>
                  </a:outerShdw>
                </a:effectLst>
                <a:latin typeface="華康粗黑體" pitchFamily="49" charset="-120"/>
                <a:ea typeface="華康粗黑體" pitchFamily="49" charset="-120"/>
              </a:rPr>
              <a:t>18</a:t>
            </a:r>
            <a:r>
              <a:rPr lang="zh-TW" altLang="en-US" sz="2400">
                <a:effectLst>
                  <a:outerShdw blurRad="38100" dist="38100" dir="2700000" algn="tl">
                    <a:srgbClr val="C0C0C0"/>
                  </a:outerShdw>
                </a:effectLst>
                <a:latin typeface="華康粗黑體" pitchFamily="49" charset="-120"/>
                <a:ea typeface="華康粗黑體" pitchFamily="49" charset="-120"/>
              </a:rPr>
              <a:t>。）要對付這樣的敗落，就必須維持</a:t>
            </a:r>
            <a:r>
              <a:rPr lang="zh-TW" altLang="en-US" sz="2400" b="1">
                <a:solidFill>
                  <a:srgbClr val="0033CC"/>
                </a:solidFill>
                <a:effectLst>
                  <a:outerShdw blurRad="38100" dist="38100" dir="2700000" algn="tl">
                    <a:srgbClr val="C0C0C0"/>
                  </a:outerShdw>
                </a:effectLst>
                <a:latin typeface="華康粗黑體" pitchFamily="49" charset="-120"/>
                <a:ea typeface="華康粗黑體" pitchFamily="49" charset="-120"/>
              </a:rPr>
              <a:t>真理</a:t>
            </a:r>
            <a:r>
              <a:rPr lang="zh-TW" altLang="en-US" sz="2400">
                <a:effectLst>
                  <a:outerShdw blurRad="38100" dist="38100" dir="2700000" algn="tl">
                    <a:srgbClr val="C0C0C0"/>
                  </a:outerShdw>
                </a:effectLst>
                <a:latin typeface="華康粗黑體" pitchFamily="49" charset="-120"/>
                <a:ea typeface="華康粗黑體" pitchFamily="49" charset="-120"/>
              </a:rPr>
              <a:t>。前書強調神願意所有蒙祂拯救的人，都完全認識</a:t>
            </a:r>
            <a:r>
              <a:rPr lang="zh-TW" altLang="en-US" sz="2400" b="1">
                <a:solidFill>
                  <a:srgbClr val="0033CC"/>
                </a:solidFill>
                <a:effectLst>
                  <a:outerShdw blurRad="38100" dist="38100" dir="2700000" algn="tl">
                    <a:srgbClr val="C0C0C0"/>
                  </a:outerShdw>
                </a:effectLst>
                <a:latin typeface="華康粗黑體" pitchFamily="49" charset="-120"/>
                <a:ea typeface="華康粗黑體" pitchFamily="49" charset="-120"/>
              </a:rPr>
              <a:t>真理</a:t>
            </a:r>
            <a:r>
              <a:rPr lang="zh-TW" altLang="en-US" sz="2400">
                <a:effectLst>
                  <a:outerShdw blurRad="38100" dist="38100" dir="2700000" algn="tl">
                    <a:srgbClr val="C0C0C0"/>
                  </a:outerShdw>
                </a:effectLst>
                <a:latin typeface="華康粗黑體" pitchFamily="49" charset="-120"/>
                <a:ea typeface="華康粗黑體" pitchFamily="49" charset="-120"/>
              </a:rPr>
              <a:t>，並強調召會是</a:t>
            </a:r>
            <a:r>
              <a:rPr lang="zh-TW" altLang="en-US" sz="2400" b="1">
                <a:solidFill>
                  <a:srgbClr val="0033CC"/>
                </a:solidFill>
                <a:effectLst>
                  <a:outerShdw blurRad="38100" dist="38100" dir="2700000" algn="tl">
                    <a:srgbClr val="C0C0C0"/>
                  </a:outerShdw>
                </a:effectLst>
                <a:latin typeface="華康粗黑體" pitchFamily="49" charset="-120"/>
                <a:ea typeface="華康粗黑體" pitchFamily="49" charset="-120"/>
              </a:rPr>
              <a:t>真理</a:t>
            </a:r>
            <a:r>
              <a:rPr lang="zh-TW" altLang="en-US" sz="2400">
                <a:effectLst>
                  <a:outerShdw blurRad="38100" dist="38100" dir="2700000" algn="tl">
                    <a:srgbClr val="C0C0C0"/>
                  </a:outerShdw>
                </a:effectLst>
                <a:latin typeface="華康粗黑體" pitchFamily="49" charset="-120"/>
                <a:ea typeface="華康粗黑體" pitchFamily="49" charset="-120"/>
              </a:rPr>
              <a:t>的柱石和根基。（三</a:t>
            </a:r>
            <a:r>
              <a:rPr lang="en-US" altLang="zh-TW" sz="2400">
                <a:effectLst>
                  <a:outerShdw blurRad="38100" dist="38100" dir="2700000" algn="tl">
                    <a:srgbClr val="C0C0C0"/>
                  </a:outerShdw>
                </a:effectLst>
                <a:latin typeface="華康粗黑體" pitchFamily="49" charset="-120"/>
                <a:ea typeface="華康粗黑體" pitchFamily="49" charset="-120"/>
              </a:rPr>
              <a:t>15</a:t>
            </a:r>
            <a:r>
              <a:rPr lang="zh-TW" altLang="en-US" sz="2400">
                <a:effectLst>
                  <a:outerShdw blurRad="38100" dist="38100" dir="2700000" algn="tl">
                    <a:srgbClr val="C0C0C0"/>
                  </a:outerShdw>
                </a:effectLst>
                <a:latin typeface="華康粗黑體" pitchFamily="49" charset="-120"/>
                <a:ea typeface="華康粗黑體" pitchFamily="49" charset="-120"/>
              </a:rPr>
              <a:t>。）後書強調應當正直的分解</a:t>
            </a:r>
            <a:r>
              <a:rPr lang="zh-TW" altLang="en-US" sz="2400">
                <a:solidFill>
                  <a:srgbClr val="0033CC"/>
                </a:solidFill>
                <a:effectLst>
                  <a:outerShdw blurRad="38100" dist="38100" dir="2700000" algn="tl">
                    <a:srgbClr val="C0C0C0"/>
                  </a:outerShdw>
                </a:effectLst>
                <a:latin typeface="華康粗黑體" pitchFamily="49" charset="-120"/>
                <a:ea typeface="華康粗黑體" pitchFamily="49" charset="-120"/>
              </a:rPr>
              <a:t>真理</a:t>
            </a:r>
            <a:r>
              <a:rPr lang="zh-TW" altLang="en-US" sz="2400">
                <a:effectLst>
                  <a:outerShdw blurRad="38100" dist="38100" dir="2700000" algn="tl">
                    <a:srgbClr val="C0C0C0"/>
                  </a:outerShdw>
                </a:effectLst>
                <a:latin typeface="華康粗黑體" pitchFamily="49" charset="-120"/>
                <a:ea typeface="華康粗黑體" pitchFamily="49" charset="-120"/>
              </a:rPr>
              <a:t>的話，（提後二</a:t>
            </a:r>
            <a:r>
              <a:rPr lang="en-US" altLang="zh-TW" sz="2400">
                <a:effectLst>
                  <a:outerShdw blurRad="38100" dist="38100" dir="2700000" algn="tl">
                    <a:srgbClr val="C0C0C0"/>
                  </a:outerShdw>
                </a:effectLst>
                <a:latin typeface="華康粗黑體" pitchFamily="49" charset="-120"/>
                <a:ea typeface="華康粗黑體" pitchFamily="49" charset="-120"/>
              </a:rPr>
              <a:t>15</a:t>
            </a:r>
            <a:r>
              <a:rPr lang="zh-TW" altLang="en-US" sz="2400">
                <a:effectLst>
                  <a:outerShdw blurRad="38100" dist="38100" dir="2700000" algn="tl">
                    <a:srgbClr val="C0C0C0"/>
                  </a:outerShdw>
                </a:effectLst>
                <a:latin typeface="華康粗黑體" pitchFamily="49" charset="-120"/>
                <a:ea typeface="華康粗黑體" pitchFamily="49" charset="-120"/>
              </a:rPr>
              <a:t>，）並強調偏離的人該回到</a:t>
            </a:r>
            <a:r>
              <a:rPr lang="zh-TW" altLang="en-US" sz="2400" b="1">
                <a:solidFill>
                  <a:srgbClr val="0033CC"/>
                </a:solidFill>
                <a:effectLst>
                  <a:outerShdw blurRad="38100" dist="38100" dir="2700000" algn="tl">
                    <a:srgbClr val="C0C0C0"/>
                  </a:outerShdw>
                </a:effectLst>
                <a:latin typeface="華康粗黑體" pitchFamily="49" charset="-120"/>
                <a:ea typeface="華康粗黑體" pitchFamily="49" charset="-120"/>
              </a:rPr>
              <a:t>真理</a:t>
            </a:r>
            <a:r>
              <a:rPr lang="zh-TW" altLang="en-US" sz="2400">
                <a:effectLst>
                  <a:outerShdw blurRad="38100" dist="38100" dir="2700000" algn="tl">
                    <a:srgbClr val="C0C0C0"/>
                  </a:outerShdw>
                </a:effectLst>
                <a:latin typeface="華康粗黑體" pitchFamily="49" charset="-120"/>
                <a:ea typeface="華康粗黑體" pitchFamily="49" charset="-120"/>
              </a:rPr>
              <a:t>上。（提後二</a:t>
            </a:r>
            <a:r>
              <a:rPr lang="en-US" altLang="zh-TW" sz="2400">
                <a:effectLst>
                  <a:outerShdw blurRad="38100" dist="38100" dir="2700000" algn="tl">
                    <a:srgbClr val="C0C0C0"/>
                  </a:outerShdw>
                </a:effectLst>
                <a:latin typeface="華康粗黑體" pitchFamily="49" charset="-120"/>
                <a:ea typeface="華康粗黑體" pitchFamily="49" charset="-120"/>
              </a:rPr>
              <a:t>25</a:t>
            </a:r>
            <a:r>
              <a:rPr lang="zh-TW" altLang="en-US" sz="2400">
                <a:effectLst>
                  <a:outerShdw blurRad="38100" dist="38100" dir="2700000" algn="tl">
                    <a:srgbClr val="C0C0C0"/>
                  </a:outerShdw>
                </a:effectLst>
                <a:latin typeface="華康粗黑體" pitchFamily="49" charset="-120"/>
                <a:ea typeface="華康粗黑體" pitchFamily="49" charset="-120"/>
              </a:rPr>
              <a:t>。）</a:t>
            </a:r>
          </a:p>
        </p:txBody>
      </p:sp>
      <p:sp>
        <p:nvSpPr>
          <p:cNvPr id="4" name="Terminator 3">
            <a:extLst>
              <a:ext uri="{FF2B5EF4-FFF2-40B4-BE49-F238E27FC236}">
                <a16:creationId xmlns:a16="http://schemas.microsoft.com/office/drawing/2014/main" id="{C7D55241-E36E-41CE-BE44-F167A5148D7A}"/>
              </a:ext>
            </a:extLst>
          </p:cNvPr>
          <p:cNvSpPr>
            <a:spLocks noChangeArrowheads="1"/>
          </p:cNvSpPr>
          <p:nvPr/>
        </p:nvSpPr>
        <p:spPr bwMode="auto">
          <a:xfrm>
            <a:off x="762000" y="268288"/>
            <a:ext cx="7391400" cy="927100"/>
          </a:xfrm>
          <a:prstGeom prst="flowChartTerminator">
            <a:avLst/>
          </a:prstGeom>
          <a:solidFill>
            <a:srgbClr val="FF7D7C"/>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kumimoji="0" lang="zh-TW" altLang="en-US" sz="4000">
                <a:effectLst>
                  <a:outerShdw blurRad="38100" dist="38100" dir="2700000" algn="tl">
                    <a:srgbClr val="FFFFFF"/>
                  </a:outerShdw>
                </a:effectLst>
                <a:latin typeface="Constantia" pitchFamily="18" charset="0"/>
                <a:ea typeface="全真顏體" pitchFamily="49" charset="-120"/>
              </a:rPr>
              <a:t>萬人認識真理的需要</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812842-A986-44AB-B0B1-28CFF08B3D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4686300"/>
            <a:ext cx="1155701" cy="2171700"/>
          </a:xfrm>
          <a:prstGeom prst="rect">
            <a:avLst/>
          </a:prstGeom>
          <a:noFill/>
          <a:ln>
            <a:noFill/>
          </a:ln>
          <a:effectLst>
            <a:outerShdw blurRad="635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4" name="Content Placeholder 6">
            <a:extLst>
              <a:ext uri="{FF2B5EF4-FFF2-40B4-BE49-F238E27FC236}">
                <a16:creationId xmlns:a16="http://schemas.microsoft.com/office/drawing/2014/main" id="{00EF5FE8-E65A-44C4-BB80-67B0F86BF69B}"/>
              </a:ext>
            </a:extLst>
          </p:cNvPr>
          <p:cNvSpPr>
            <a:spLocks noGrp="1"/>
          </p:cNvSpPr>
          <p:nvPr>
            <p:ph idx="1"/>
          </p:nvPr>
        </p:nvSpPr>
        <p:spPr>
          <a:xfrm>
            <a:off x="457200" y="1600200"/>
            <a:ext cx="8229600" cy="4389438"/>
          </a:xfrm>
        </p:spPr>
        <p:txBody>
          <a:bodyPr/>
          <a:lstStyle/>
          <a:p>
            <a:pPr eaLnBrk="1" hangingPunct="1">
              <a:lnSpc>
                <a:spcPct val="150000"/>
              </a:lnSpc>
              <a:spcBef>
                <a:spcPct val="0"/>
              </a:spcBef>
              <a:buClrTx/>
              <a:buSzTx/>
              <a:buFont typeface="Arial" panose="020B0604020202020204" pitchFamily="34" charset="0"/>
              <a:buChar char="•"/>
            </a:pPr>
            <a:endParaRPr lang="en-US" altLang="zh-TW">
              <a:latin typeface="PMingLiU" panose="02020500000000000000" pitchFamily="18" charset="-120"/>
              <a:ea typeface="PMingLiU" panose="02020500000000000000" pitchFamily="18" charset="-120"/>
            </a:endParaRPr>
          </a:p>
          <a:p>
            <a:pPr eaLnBrk="1" hangingPunct="1">
              <a:lnSpc>
                <a:spcPct val="150000"/>
              </a:lnSpc>
              <a:spcBef>
                <a:spcPct val="0"/>
              </a:spcBef>
              <a:buClrTx/>
              <a:buSzTx/>
              <a:buFont typeface="Arial" panose="020B0604020202020204" pitchFamily="34" charset="0"/>
              <a:buChar char="•"/>
            </a:pPr>
            <a:endParaRPr lang="en-US" altLang="zh-TW">
              <a:solidFill>
                <a:srgbClr val="1EB8DC"/>
              </a:solidFill>
              <a:latin typeface="PMingLiU" panose="02020500000000000000" pitchFamily="18" charset="-120"/>
              <a:ea typeface="PMingLiU" panose="02020500000000000000" pitchFamily="18" charset="-120"/>
            </a:endParaRPr>
          </a:p>
          <a:p>
            <a:pPr eaLnBrk="1" hangingPunct="1">
              <a:spcBef>
                <a:spcPct val="0"/>
              </a:spcBef>
              <a:buClrTx/>
              <a:buSzTx/>
              <a:buFont typeface="Arial" panose="020B0604020202020204" pitchFamily="34" charset="0"/>
              <a:buChar char="•"/>
            </a:pPr>
            <a:endParaRPr lang="en-US" altLang="zh-TW">
              <a:ea typeface="PMingLiU" panose="02020500000000000000" pitchFamily="18" charset="-120"/>
            </a:endParaRPr>
          </a:p>
        </p:txBody>
      </p:sp>
      <p:sp>
        <p:nvSpPr>
          <p:cNvPr id="18435" name="TextBox 1">
            <a:extLst>
              <a:ext uri="{FF2B5EF4-FFF2-40B4-BE49-F238E27FC236}">
                <a16:creationId xmlns:a16="http://schemas.microsoft.com/office/drawing/2014/main" id="{36490E4E-10D5-4C43-83AD-2F8C7F3AEEF6}"/>
              </a:ext>
            </a:extLst>
          </p:cNvPr>
          <p:cNvSpPr txBox="1">
            <a:spLocks noChangeArrowheads="1"/>
          </p:cNvSpPr>
          <p:nvPr/>
        </p:nvSpPr>
        <p:spPr bwMode="auto">
          <a:xfrm>
            <a:off x="1181100" y="474663"/>
            <a:ext cx="6781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endParaRPr kumimoji="0" lang="zh-TW" altLang="en-US" sz="3200">
              <a:latin typeface="Constantia" panose="02030602050306030303" pitchFamily="18" charset="0"/>
            </a:endParaRPr>
          </a:p>
        </p:txBody>
      </p:sp>
      <p:sp>
        <p:nvSpPr>
          <p:cNvPr id="2" name="TextBox 4">
            <a:extLst>
              <a:ext uri="{FF2B5EF4-FFF2-40B4-BE49-F238E27FC236}">
                <a16:creationId xmlns:a16="http://schemas.microsoft.com/office/drawing/2014/main" id="{267542B9-982B-4711-9B94-8D91958E5FB5}"/>
              </a:ext>
            </a:extLst>
          </p:cNvPr>
          <p:cNvSpPr txBox="1">
            <a:spLocks noChangeArrowheads="1"/>
          </p:cNvSpPr>
          <p:nvPr/>
        </p:nvSpPr>
        <p:spPr bwMode="auto">
          <a:xfrm>
            <a:off x="876300" y="1571625"/>
            <a:ext cx="7581900" cy="3324225"/>
          </a:xfrm>
          <a:prstGeom prst="rect">
            <a:avLst/>
          </a:prstGeom>
          <a:noFill/>
          <a:ln w="9525">
            <a:noFill/>
            <a:miter lim="800000"/>
            <a:headEnd/>
            <a:tailEnd/>
          </a:ln>
        </p:spPr>
        <p:txBody>
          <a:bodyPr>
            <a:spAutoFit/>
          </a:bodyPr>
          <a:lstStyle>
            <a:lvl1pPr marL="514350" indent="-514350">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lnSpc>
                <a:spcPct val="150000"/>
              </a:lnSpc>
              <a:buFont typeface="Calibri" panose="020F0502020204030204" pitchFamily="34" charset="0"/>
              <a:buAutoNum type="arabicPeriod"/>
            </a:pPr>
            <a:r>
              <a:rPr kumimoji="0" lang="zh-TW" altLang="en-US" sz="2800">
                <a:effectLst>
                  <a:outerShdw blurRad="38100" dist="38100" dir="2700000" algn="tl">
                    <a:srgbClr val="C0C0C0"/>
                  </a:outerShdw>
                </a:effectLst>
                <a:latin typeface="華康粗黑體" pitchFamily="49" charset="-120"/>
                <a:ea typeface="華康粗黑體" pitchFamily="49" charset="-120"/>
              </a:rPr>
              <a:t>給聖徒一個淺易的途徑明白聖經中的真理。</a:t>
            </a:r>
            <a:endParaRPr kumimoji="0" lang="en-US" altLang="zh-TW" sz="2800">
              <a:effectLst>
                <a:outerShdw blurRad="38100" dist="38100" dir="2700000" algn="tl">
                  <a:srgbClr val="C0C0C0"/>
                </a:outerShdw>
              </a:effectLst>
              <a:latin typeface="華康粗黑體" pitchFamily="49" charset="-120"/>
              <a:ea typeface="華康粗黑體" pitchFamily="49" charset="-120"/>
            </a:endParaRPr>
          </a:p>
          <a:p>
            <a:pPr eaLnBrk="1" hangingPunct="1">
              <a:lnSpc>
                <a:spcPct val="150000"/>
              </a:lnSpc>
              <a:buFont typeface="Calibri" panose="020F0502020204030204" pitchFamily="34" charset="0"/>
              <a:buAutoNum type="arabicPeriod"/>
            </a:pPr>
            <a:r>
              <a:rPr kumimoji="0" lang="zh-TW" altLang="en-US" sz="2800">
                <a:effectLst>
                  <a:outerShdw blurRad="38100" dist="38100" dir="2700000" algn="tl">
                    <a:srgbClr val="C0C0C0"/>
                  </a:outerShdw>
                </a:effectLst>
                <a:latin typeface="華康粗黑體" pitchFamily="49" charset="-120"/>
                <a:ea typeface="華康粗黑體" pitchFamily="49" charset="-120"/>
              </a:rPr>
              <a:t>幫助解決那些攔阻我們完全明白聖經的常見及困難的聖經問題。　</a:t>
            </a:r>
            <a:endParaRPr kumimoji="0" lang="en-US" altLang="zh-TW" sz="2800">
              <a:effectLst>
                <a:outerShdw blurRad="38100" dist="38100" dir="2700000" algn="tl">
                  <a:srgbClr val="C0C0C0"/>
                </a:outerShdw>
              </a:effectLst>
              <a:latin typeface="華康粗黑體" pitchFamily="49" charset="-120"/>
              <a:ea typeface="華康粗黑體" pitchFamily="49" charset="-120"/>
            </a:endParaRPr>
          </a:p>
          <a:p>
            <a:pPr eaLnBrk="1" hangingPunct="1">
              <a:lnSpc>
                <a:spcPct val="150000"/>
              </a:lnSpc>
              <a:buFont typeface="Calibri" panose="020F0502020204030204" pitchFamily="34" charset="0"/>
              <a:buAutoNum type="arabicPeriod"/>
            </a:pPr>
            <a:r>
              <a:rPr kumimoji="0" lang="zh-TW" altLang="en-US" sz="2800">
                <a:effectLst>
                  <a:outerShdw blurRad="38100" dist="38100" dir="2700000" algn="tl">
                    <a:srgbClr val="C0C0C0"/>
                  </a:outerShdw>
                </a:effectLst>
                <a:latin typeface="華康粗黑體" pitchFamily="49" charset="-120"/>
                <a:ea typeface="華康粗黑體" pitchFamily="49" charset="-120"/>
              </a:rPr>
              <a:t>把生命的供應服事到讀者裡面。</a:t>
            </a:r>
            <a:endParaRPr kumimoji="0" lang="en-US" altLang="zh-TW" sz="2800">
              <a:effectLst>
                <a:outerShdw blurRad="38100" dist="38100" dir="2700000" algn="tl">
                  <a:srgbClr val="C0C0C0"/>
                </a:outerShdw>
              </a:effectLst>
              <a:latin typeface="華康粗黑體" pitchFamily="49" charset="-120"/>
              <a:ea typeface="華康粗黑體" pitchFamily="49" charset="-120"/>
            </a:endParaRPr>
          </a:p>
          <a:p>
            <a:pPr eaLnBrk="1" hangingPunct="1">
              <a:lnSpc>
                <a:spcPct val="150000"/>
              </a:lnSpc>
              <a:buFont typeface="Calibri" panose="020F0502020204030204" pitchFamily="34" charset="0"/>
              <a:buAutoNum type="arabicPeriod"/>
            </a:pPr>
            <a:r>
              <a:rPr kumimoji="0" lang="zh-TW" altLang="en-US" sz="2800">
                <a:effectLst>
                  <a:outerShdw blurRad="38100" dist="38100" dir="2700000" algn="tl">
                    <a:srgbClr val="C0C0C0"/>
                  </a:outerShdw>
                </a:effectLst>
                <a:latin typeface="華康粗黑體" pitchFamily="49" charset="-120"/>
                <a:ea typeface="華康粗黑體" pitchFamily="49" charset="-120"/>
              </a:rPr>
              <a:t>把神的兒女帶進祂的經綸裡。</a:t>
            </a:r>
            <a:endParaRPr kumimoji="0" lang="zh-TW" altLang="en-US" sz="2800">
              <a:solidFill>
                <a:srgbClr val="0070C0"/>
              </a:solidFill>
              <a:effectLst>
                <a:outerShdw blurRad="38100" dist="38100" dir="2700000" algn="tl">
                  <a:srgbClr val="C0C0C0"/>
                </a:outerShdw>
              </a:effectLst>
              <a:latin typeface="華康粗黑體" pitchFamily="49" charset="-120"/>
              <a:ea typeface="華康粗黑體" pitchFamily="49" charset="-120"/>
            </a:endParaRPr>
          </a:p>
        </p:txBody>
      </p:sp>
      <p:sp>
        <p:nvSpPr>
          <p:cNvPr id="7" name="Terminator 6">
            <a:extLst>
              <a:ext uri="{FF2B5EF4-FFF2-40B4-BE49-F238E27FC236}">
                <a16:creationId xmlns:a16="http://schemas.microsoft.com/office/drawing/2014/main" id="{4790651A-CDB1-4FF9-87C8-69D55EE2C784}"/>
              </a:ext>
            </a:extLst>
          </p:cNvPr>
          <p:cNvSpPr>
            <a:spLocks noChangeArrowheads="1"/>
          </p:cNvSpPr>
          <p:nvPr/>
        </p:nvSpPr>
        <p:spPr bwMode="auto">
          <a:xfrm>
            <a:off x="838200" y="303213"/>
            <a:ext cx="7391400" cy="927100"/>
          </a:xfrm>
          <a:prstGeom prst="flowChartTerminator">
            <a:avLst/>
          </a:prstGeom>
          <a:solidFill>
            <a:srgbClr val="FF7D7C"/>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kumimoji="0" lang="zh-TW" altLang="en-US" sz="3200">
                <a:effectLst>
                  <a:outerShdw blurRad="38100" dist="38100" dir="2700000" algn="tl">
                    <a:srgbClr val="FFFFFF"/>
                  </a:outerShdw>
                </a:effectLst>
                <a:latin typeface="Constantia" pitchFamily="18" charset="0"/>
                <a:ea typeface="全真顏體" pitchFamily="49" charset="-120"/>
              </a:rPr>
              <a:t>發行恢復本連註解和生命讀經的目的</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rminator 3">
            <a:extLst>
              <a:ext uri="{FF2B5EF4-FFF2-40B4-BE49-F238E27FC236}">
                <a16:creationId xmlns:a16="http://schemas.microsoft.com/office/drawing/2014/main" id="{8A137C78-CB86-492C-86E3-1AACE0F043A2}"/>
              </a:ext>
            </a:extLst>
          </p:cNvPr>
          <p:cNvSpPr>
            <a:spLocks noChangeArrowheads="1"/>
          </p:cNvSpPr>
          <p:nvPr/>
        </p:nvSpPr>
        <p:spPr bwMode="auto">
          <a:xfrm>
            <a:off x="647700" y="427038"/>
            <a:ext cx="7848600" cy="1143000"/>
          </a:xfrm>
          <a:prstGeom prst="flowChartTerminator">
            <a:avLst/>
          </a:prstGeom>
          <a:solidFill>
            <a:srgbClr val="92D05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19458" name="Rectangle 2">
            <a:extLst>
              <a:ext uri="{FF2B5EF4-FFF2-40B4-BE49-F238E27FC236}">
                <a16:creationId xmlns:a16="http://schemas.microsoft.com/office/drawing/2014/main" id="{BBEB589B-F567-4EAA-B963-B738B8C5A34C}"/>
              </a:ext>
            </a:extLst>
          </p:cNvPr>
          <p:cNvSpPr>
            <a:spLocks noGrp="1"/>
          </p:cNvSpPr>
          <p:nvPr>
            <p:ph type="title" idx="4294967295"/>
          </p:nvPr>
        </p:nvSpPr>
        <p:spPr>
          <a:xfrm>
            <a:off x="457200" y="427038"/>
            <a:ext cx="8229600" cy="1143000"/>
          </a:xfrm>
        </p:spPr>
        <p:txBody>
          <a:bodyPr/>
          <a:lstStyle/>
          <a:p>
            <a:pPr algn="ctr" eaLnBrk="1" hangingPunct="1">
              <a:defRPr/>
            </a:pPr>
            <a:r>
              <a:rPr lang="zh-TW" altLang="en-US" sz="3200">
                <a:solidFill>
                  <a:schemeClr val="tx1"/>
                </a:solidFill>
                <a:effectLst>
                  <a:outerShdw blurRad="38100" dist="38100" dir="2700000" algn="tl">
                    <a:srgbClr val="C0C0C0"/>
                  </a:outerShdw>
                </a:effectLst>
                <a:ea typeface="全真顏體" pitchFamily="49" charset="-120"/>
              </a:rPr>
              <a:t>關於新約聖經恢復本註解及生命讀經</a:t>
            </a:r>
            <a:br>
              <a:rPr lang="en-US" altLang="zh-TW" sz="3200">
                <a:solidFill>
                  <a:schemeClr val="tx1"/>
                </a:solidFill>
                <a:effectLst>
                  <a:outerShdw blurRad="38100" dist="38100" dir="2700000" algn="tl">
                    <a:srgbClr val="C0C0C0"/>
                  </a:outerShdw>
                </a:effectLst>
                <a:ea typeface="全真顏體" pitchFamily="49" charset="-120"/>
              </a:rPr>
            </a:br>
            <a:r>
              <a:rPr lang="zh-TW" altLang="en-US" sz="3200">
                <a:solidFill>
                  <a:schemeClr val="tx1"/>
                </a:solidFill>
                <a:effectLst>
                  <a:outerShdw blurRad="38100" dist="38100" dir="2700000" algn="tl">
                    <a:srgbClr val="C0C0C0"/>
                  </a:outerShdw>
                </a:effectLst>
                <a:ea typeface="全真顏體" pitchFamily="49" charset="-120"/>
              </a:rPr>
              <a:t>信息的推薦的話</a:t>
            </a:r>
          </a:p>
        </p:txBody>
      </p:sp>
      <p:pic>
        <p:nvPicPr>
          <p:cNvPr id="5" name="Picture 4">
            <a:extLst>
              <a:ext uri="{FF2B5EF4-FFF2-40B4-BE49-F238E27FC236}">
                <a16:creationId xmlns:a16="http://schemas.microsoft.com/office/drawing/2014/main" id="{2E28DA9A-AAD7-4A5B-946A-9DF864F915C5}"/>
              </a:ext>
            </a:extLst>
          </p:cNvPr>
          <p:cNvPicPr>
            <a:picLocks noChangeAspect="1"/>
          </p:cNvPicPr>
          <p:nvPr/>
        </p:nvPicPr>
        <p:blipFill>
          <a:blip r:embed="rId2">
            <a:extLst>
              <a:ext uri="{28A0092B-C50C-407E-A947-70E740481C1C}">
                <a14:useLocalDpi xmlns:a14="http://schemas.microsoft.com/office/drawing/2010/main" val="0"/>
              </a:ext>
            </a:extLst>
          </a:blip>
          <a:srcRect r="28345"/>
          <a:stretch>
            <a:fillRect/>
          </a:stretch>
        </p:blipFill>
        <p:spPr bwMode="auto">
          <a:xfrm>
            <a:off x="7631113" y="3940175"/>
            <a:ext cx="1512887" cy="2917825"/>
          </a:xfrm>
          <a:prstGeom prst="rect">
            <a:avLst/>
          </a:prstGeom>
          <a:noFill/>
          <a:ln>
            <a:noFill/>
          </a:ln>
          <a:effectLst>
            <a:outerShdw blurRad="635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Rectangle 3">
            <a:extLst>
              <a:ext uri="{FF2B5EF4-FFF2-40B4-BE49-F238E27FC236}">
                <a16:creationId xmlns:a16="http://schemas.microsoft.com/office/drawing/2014/main" id="{0E17151E-5A7B-4EF7-ADEA-E36EAE05ABDA}"/>
              </a:ext>
            </a:extLst>
          </p:cNvPr>
          <p:cNvSpPr>
            <a:spLocks noGrp="1"/>
          </p:cNvSpPr>
          <p:nvPr>
            <p:ph type="body" idx="4294967295"/>
          </p:nvPr>
        </p:nvSpPr>
        <p:spPr/>
        <p:txBody>
          <a:bodyPr/>
          <a:lstStyle/>
          <a:p>
            <a:pPr eaLnBrk="1" hangingPunct="1"/>
            <a:r>
              <a:rPr lang="zh-TW" altLang="en-US" sz="2800">
                <a:effectLst>
                  <a:outerShdw blurRad="38100" dist="38100" dir="2700000" algn="tl">
                    <a:srgbClr val="C0C0C0"/>
                  </a:outerShdw>
                </a:effectLst>
                <a:latin typeface="華康粗黑體" pitchFamily="49" charset="-120"/>
                <a:ea typeface="華康粗黑體" pitchFamily="49" charset="-120"/>
              </a:rPr>
              <a:t>它們是過去二十世紀以來，聖徒對神聖話語理解的精華。</a:t>
            </a:r>
          </a:p>
          <a:p>
            <a:pPr eaLnBrk="1" hangingPunct="1"/>
            <a:r>
              <a:rPr lang="zh-TW" altLang="en-US" sz="2800">
                <a:effectLst>
                  <a:outerShdw blurRad="38100" dist="38100" dir="2700000" algn="tl">
                    <a:srgbClr val="C0C0C0"/>
                  </a:outerShdw>
                </a:effectLst>
                <a:latin typeface="華康粗黑體" pitchFamily="49" charset="-120"/>
                <a:ea typeface="華康粗黑體" pitchFamily="49" charset="-120"/>
              </a:rPr>
              <a:t>寫作風格淺顯，但要點精闢，而且內容非常豐富，能叫人得著滋養和亮光。</a:t>
            </a:r>
          </a:p>
          <a:p>
            <a:pPr eaLnBrk="1" hangingPunct="1"/>
            <a:r>
              <a:rPr lang="zh-TW" altLang="en-US" sz="2800">
                <a:effectLst>
                  <a:outerShdw blurRad="38100" dist="38100" dir="2700000" algn="tl">
                    <a:srgbClr val="C0C0C0"/>
                  </a:outerShdw>
                </a:effectLst>
                <a:latin typeface="華康粗黑體" pitchFamily="49" charset="-120"/>
                <a:ea typeface="華康粗黑體" pitchFamily="49" charset="-120"/>
              </a:rPr>
              <a:t>生命讀經和註解以簡扼精要的方式，解答聖經中許多令人不解的問題。這些特點都是註解和生命讀經的極其寶貴之處。</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2AD0A3-7067-4FF2-80BC-01B1A2B432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4686300"/>
            <a:ext cx="1155701" cy="2171700"/>
          </a:xfrm>
          <a:prstGeom prst="rect">
            <a:avLst/>
          </a:prstGeom>
          <a:noFill/>
          <a:ln>
            <a:noFill/>
          </a:ln>
          <a:effectLst>
            <a:outerShdw blurRad="635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2" name="Terminator 3">
            <a:extLst>
              <a:ext uri="{FF2B5EF4-FFF2-40B4-BE49-F238E27FC236}">
                <a16:creationId xmlns:a16="http://schemas.microsoft.com/office/drawing/2014/main" id="{C1511ADD-7EFD-461F-A21C-470B68BCE8CE}"/>
              </a:ext>
            </a:extLst>
          </p:cNvPr>
          <p:cNvSpPr>
            <a:spLocks noChangeArrowheads="1"/>
          </p:cNvSpPr>
          <p:nvPr/>
        </p:nvSpPr>
        <p:spPr bwMode="auto">
          <a:xfrm>
            <a:off x="1143000" y="457200"/>
            <a:ext cx="6781800" cy="928688"/>
          </a:xfrm>
          <a:prstGeom prst="flowChartTerminator">
            <a:avLst/>
          </a:prstGeom>
          <a:solidFill>
            <a:srgbClr val="92D05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20483" name="Rectangle 2">
            <a:extLst>
              <a:ext uri="{FF2B5EF4-FFF2-40B4-BE49-F238E27FC236}">
                <a16:creationId xmlns:a16="http://schemas.microsoft.com/office/drawing/2014/main" id="{13B74338-2B8F-4DFD-A4C3-0A859CAD6270}"/>
              </a:ext>
            </a:extLst>
          </p:cNvPr>
          <p:cNvSpPr>
            <a:spLocks noGrp="1"/>
          </p:cNvSpPr>
          <p:nvPr>
            <p:ph type="title" idx="4294967295"/>
          </p:nvPr>
        </p:nvSpPr>
        <p:spPr>
          <a:xfrm>
            <a:off x="419100" y="92075"/>
            <a:ext cx="8229600" cy="1050925"/>
          </a:xfrm>
        </p:spPr>
        <p:txBody>
          <a:bodyPr/>
          <a:lstStyle/>
          <a:p>
            <a:pPr algn="ctr" eaLnBrk="1" hangingPunct="1">
              <a:defRPr/>
            </a:pPr>
            <a:r>
              <a:rPr lang="zh-TW" altLang="en-US" sz="3600">
                <a:solidFill>
                  <a:schemeClr val="tx1"/>
                </a:solidFill>
                <a:effectLst>
                  <a:outerShdw blurRad="38100" dist="38100" dir="2700000" algn="tl">
                    <a:srgbClr val="C0C0C0"/>
                  </a:outerShdw>
                </a:effectLst>
                <a:ea typeface="全真顏體" pitchFamily="49" charset="-120"/>
              </a:rPr>
              <a:t>發行註解和生命讀經的目的</a:t>
            </a:r>
          </a:p>
        </p:txBody>
      </p:sp>
      <p:sp>
        <p:nvSpPr>
          <p:cNvPr id="20484" name="Rectangle 3">
            <a:extLst>
              <a:ext uri="{FF2B5EF4-FFF2-40B4-BE49-F238E27FC236}">
                <a16:creationId xmlns:a16="http://schemas.microsoft.com/office/drawing/2014/main" id="{E5633F82-8BCD-4091-8E30-3B8EDB7575B6}"/>
              </a:ext>
            </a:extLst>
          </p:cNvPr>
          <p:cNvSpPr>
            <a:spLocks noGrp="1"/>
          </p:cNvSpPr>
          <p:nvPr>
            <p:ph type="body" idx="4294967295"/>
          </p:nvPr>
        </p:nvSpPr>
        <p:spPr/>
        <p:txBody>
          <a:bodyPr/>
          <a:lstStyle/>
          <a:p>
            <a:pPr eaLnBrk="1" hangingPunct="1"/>
            <a:r>
              <a:rPr lang="zh-TW" altLang="en-US" sz="2800">
                <a:effectLst>
                  <a:outerShdw blurRad="38100" dist="38100" dir="2700000" algn="tl">
                    <a:srgbClr val="C0C0C0"/>
                  </a:outerShdw>
                </a:effectLst>
                <a:latin typeface="華康粗黑體" pitchFamily="49" charset="-120"/>
                <a:ea typeface="華康粗黑體" pitchFamily="49" charset="-120"/>
              </a:rPr>
              <a:t>我鼓勵我們當中的青年人要在生命讀經的信息和恢復本聖經上花夠多的時間，好使他們打好真理的根基。他們若如此行，當中的一些人就能以站在我們的肩膀上，在關於神經綸的真理上更有所見，就如我們站在那些在我們前面的偉大聖經教師的肩膀上。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rminator 3">
            <a:extLst>
              <a:ext uri="{FF2B5EF4-FFF2-40B4-BE49-F238E27FC236}">
                <a16:creationId xmlns:a16="http://schemas.microsoft.com/office/drawing/2014/main" id="{A441864F-B066-4B81-8660-96A0AB28F722}"/>
              </a:ext>
            </a:extLst>
          </p:cNvPr>
          <p:cNvSpPr>
            <a:spLocks noChangeArrowheads="1"/>
          </p:cNvSpPr>
          <p:nvPr/>
        </p:nvSpPr>
        <p:spPr bwMode="auto">
          <a:xfrm>
            <a:off x="1295400" y="228600"/>
            <a:ext cx="6172200" cy="890588"/>
          </a:xfrm>
          <a:prstGeom prst="flowChartTerminator">
            <a:avLst/>
          </a:prstGeom>
          <a:solidFill>
            <a:srgbClr val="92D050"/>
          </a:solidFill>
          <a:ln>
            <a:noFill/>
          </a:ln>
          <a:effectLst>
            <a:outerShdw dist="38100" dir="5400000" algn="ctr" rotWithShape="0">
              <a:srgbClr val="002041">
                <a:alpha val="4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ea typeface="PMingLiU" panose="02020500000000000000" pitchFamily="18" charset="-120"/>
              </a:defRPr>
            </a:lvl1pPr>
            <a:lvl2pPr marL="742950" indent="-285750">
              <a:defRPr kumimoji="1" sz="2400">
                <a:solidFill>
                  <a:schemeClr val="tx1"/>
                </a:solidFill>
                <a:latin typeface="Arial" panose="020B0604020202020204" pitchFamily="34" charset="0"/>
                <a:ea typeface="PMingLiU" panose="02020500000000000000" pitchFamily="18" charset="-120"/>
              </a:defRPr>
            </a:lvl2pPr>
            <a:lvl3pPr marL="1143000" indent="-228600">
              <a:defRPr kumimoji="1" sz="2400">
                <a:solidFill>
                  <a:schemeClr val="tx1"/>
                </a:solidFill>
                <a:latin typeface="Arial" panose="020B0604020202020204" pitchFamily="34" charset="0"/>
                <a:ea typeface="PMingLiU" panose="02020500000000000000" pitchFamily="18" charset="-120"/>
              </a:defRPr>
            </a:lvl3pPr>
            <a:lvl4pPr marL="1600200" indent="-228600">
              <a:defRPr kumimoji="1" sz="2400">
                <a:solidFill>
                  <a:schemeClr val="tx1"/>
                </a:solidFill>
                <a:latin typeface="Arial" panose="020B0604020202020204" pitchFamily="34" charset="0"/>
                <a:ea typeface="PMingLiU" panose="02020500000000000000" pitchFamily="18" charset="-120"/>
              </a:defRPr>
            </a:lvl4pPr>
            <a:lvl5pPr marL="2057400" indent="-228600">
              <a:defRPr kumimoji="1" sz="2400">
                <a:solidFill>
                  <a:schemeClr val="tx1"/>
                </a:solidFill>
                <a:latin typeface="Arial" panose="020B0604020202020204" pitchFamily="34" charset="0"/>
                <a:ea typeface="PMingLiU" panose="02020500000000000000" pitchFamily="18" charset="-120"/>
              </a:defRPr>
            </a:lvl5pPr>
            <a:lvl6pPr marL="25146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defTabSz="4572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4000">
              <a:solidFill>
                <a:srgbClr val="FFFFFF"/>
              </a:solidFill>
              <a:latin typeface="Constantia" panose="02030602050306030303" pitchFamily="18" charset="0"/>
            </a:endParaRPr>
          </a:p>
        </p:txBody>
      </p:sp>
      <p:sp>
        <p:nvSpPr>
          <p:cNvPr id="21506" name="Rectangle 2">
            <a:extLst>
              <a:ext uri="{FF2B5EF4-FFF2-40B4-BE49-F238E27FC236}">
                <a16:creationId xmlns:a16="http://schemas.microsoft.com/office/drawing/2014/main" id="{06CEE81E-D991-4B5C-9A71-369F90B071EB}"/>
              </a:ext>
            </a:extLst>
          </p:cNvPr>
          <p:cNvSpPr>
            <a:spLocks noGrp="1"/>
          </p:cNvSpPr>
          <p:nvPr>
            <p:ph type="title" idx="4294967295"/>
          </p:nvPr>
        </p:nvSpPr>
        <p:spPr>
          <a:xfrm>
            <a:off x="419100" y="-187325"/>
            <a:ext cx="8229600" cy="1143000"/>
          </a:xfrm>
        </p:spPr>
        <p:txBody>
          <a:bodyPr/>
          <a:lstStyle/>
          <a:p>
            <a:pPr algn="ctr" eaLnBrk="1" hangingPunct="1">
              <a:defRPr/>
            </a:pPr>
            <a:r>
              <a:rPr lang="zh-TW" altLang="en-US" sz="3600">
                <a:solidFill>
                  <a:schemeClr val="tx1"/>
                </a:solidFill>
                <a:effectLst>
                  <a:outerShdw blurRad="38100" dist="38100" dir="2700000" algn="tl">
                    <a:srgbClr val="C0C0C0"/>
                  </a:outerShdw>
                </a:effectLst>
                <a:ea typeface="全真顏體" pitchFamily="49" charset="-120"/>
              </a:rPr>
              <a:t>生意把主的話推廣出去</a:t>
            </a:r>
          </a:p>
        </p:txBody>
      </p:sp>
      <p:sp>
        <p:nvSpPr>
          <p:cNvPr id="21507" name="Rectangle 3">
            <a:extLst>
              <a:ext uri="{FF2B5EF4-FFF2-40B4-BE49-F238E27FC236}">
                <a16:creationId xmlns:a16="http://schemas.microsoft.com/office/drawing/2014/main" id="{15862693-3312-4D02-BDC3-4C7C2C4C8768}"/>
              </a:ext>
            </a:extLst>
          </p:cNvPr>
          <p:cNvSpPr>
            <a:spLocks noGrp="1"/>
          </p:cNvSpPr>
          <p:nvPr>
            <p:ph type="body" idx="4294967295"/>
          </p:nvPr>
        </p:nvSpPr>
        <p:spPr>
          <a:xfrm>
            <a:off x="457200" y="1600200"/>
            <a:ext cx="8229600" cy="4389438"/>
          </a:xfrm>
        </p:spPr>
        <p:txBody>
          <a:bodyPr/>
          <a:lstStyle/>
          <a:p>
            <a:pPr eaLnBrk="1" hangingPunct="1"/>
            <a:r>
              <a:rPr lang="zh-TW" altLang="en-US" sz="2800">
                <a:effectLst>
                  <a:outerShdw blurRad="38100" dist="38100" dir="2700000" algn="tl">
                    <a:srgbClr val="C0C0C0"/>
                  </a:outerShdw>
                </a:effectLst>
                <a:latin typeface="華康粗黑體" pitchFamily="49" charset="-120"/>
                <a:ea typeface="華康粗黑體" pitchFamily="49" charset="-120"/>
              </a:rPr>
              <a:t>我們就得有正確的心態，並且積極進取，竭力推動人來讀祂的話。如果我們不動腦筋、不生意、不禱告，怎能把主的話推展出去？如果我們輕看主的話，又怎麼會有膽量把書報推薦給聖徒？</a:t>
            </a:r>
            <a:r>
              <a:rPr lang="en-US" altLang="zh-TW" sz="2800">
                <a:solidFill>
                  <a:srgbClr val="0070C0"/>
                </a:solidFill>
                <a:effectLst>
                  <a:outerShdw blurRad="38100" dist="38100" dir="2700000" algn="tl">
                    <a:srgbClr val="C0C0C0"/>
                  </a:outerShdw>
                </a:effectLst>
                <a:ea typeface="華康粗黑體" pitchFamily="49" charset="-120"/>
              </a:rPr>
              <a:t>(</a:t>
            </a:r>
            <a:r>
              <a:rPr lang="zh-TW" altLang="en-US" sz="2800">
                <a:solidFill>
                  <a:srgbClr val="0070C0"/>
                </a:solidFill>
                <a:effectLst>
                  <a:outerShdw blurRad="38100" dist="38100" dir="2700000" algn="tl">
                    <a:srgbClr val="C0C0C0"/>
                  </a:outerShdw>
                </a:effectLst>
                <a:ea typeface="華康粗黑體" pitchFamily="49" charset="-120"/>
              </a:rPr>
              <a:t>忠信殷勤的傳揚真理－關於文字服事第三篇</a:t>
            </a:r>
            <a:r>
              <a:rPr lang="en-US" altLang="zh-TW" sz="2800">
                <a:solidFill>
                  <a:srgbClr val="0070C0"/>
                </a:solidFill>
                <a:effectLst>
                  <a:outerShdw blurRad="38100" dist="38100" dir="2700000" algn="tl">
                    <a:srgbClr val="C0C0C0"/>
                  </a:outerShdw>
                </a:effectLst>
                <a:ea typeface="華康粗黑體" pitchFamily="49" charset="-120"/>
              </a:rPr>
              <a:t>)</a:t>
            </a:r>
          </a:p>
        </p:txBody>
      </p:sp>
      <p:pic>
        <p:nvPicPr>
          <p:cNvPr id="5" name="Picture 4">
            <a:extLst>
              <a:ext uri="{FF2B5EF4-FFF2-40B4-BE49-F238E27FC236}">
                <a16:creationId xmlns:a16="http://schemas.microsoft.com/office/drawing/2014/main" id="{CD4322EF-5C4F-49B3-B50C-F2E7D49F05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4686300"/>
            <a:ext cx="1155701" cy="2171700"/>
          </a:xfrm>
          <a:prstGeom prst="rect">
            <a:avLst/>
          </a:prstGeom>
          <a:noFill/>
          <a:ln>
            <a:noFill/>
          </a:ln>
          <a:effectLst>
            <a:outerShdw blurRad="63500" dist="50800" dir="5400000" algn="ctr" rotWithShape="0">
              <a:srgbClr val="000000">
                <a:alpha val="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Flow.thmx</Template>
  <TotalTime>3477</TotalTime>
  <Words>2856</Words>
  <Application>Microsoft Office PowerPoint</Application>
  <PresentationFormat>全屏显示(4:3)</PresentationFormat>
  <Paragraphs>72</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vt:lpstr>
      <vt:lpstr>PMingLiU</vt:lpstr>
      <vt:lpstr>Calibri</vt:lpstr>
      <vt:lpstr>MS PGothic</vt:lpstr>
      <vt:lpstr>Constantia</vt:lpstr>
      <vt:lpstr>Wingdings 2</vt:lpstr>
      <vt:lpstr>全真顏體</vt:lpstr>
      <vt:lpstr>華康粗黑體</vt:lpstr>
      <vt:lpstr>華康中黑體</vt:lpstr>
      <vt:lpstr>Flow</vt:lpstr>
      <vt:lpstr>PowerPoint 演示文稿</vt:lpstr>
      <vt:lpstr>PowerPoint 演示文稿</vt:lpstr>
      <vt:lpstr>PowerPoint 演示文稿</vt:lpstr>
      <vt:lpstr>PowerPoint 演示文稿</vt:lpstr>
      <vt:lpstr>PowerPoint 演示文稿</vt:lpstr>
      <vt:lpstr>PowerPoint 演示文稿</vt:lpstr>
      <vt:lpstr>關於新約聖經恢復本註解及生命讀經 信息的推薦的話</vt:lpstr>
      <vt:lpstr>發行註解和生命讀經的目的</vt:lpstr>
      <vt:lpstr>生意把主的話推廣出去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Service and the Spreading of the Truth</dc:title>
  <dc:creator>Steve A. Watts</dc:creator>
  <cp:lastModifiedBy>James</cp:lastModifiedBy>
  <cp:revision>222</cp:revision>
  <dcterms:created xsi:type="dcterms:W3CDTF">2016-11-30T10:19:16Z</dcterms:created>
  <dcterms:modified xsi:type="dcterms:W3CDTF">2022-03-09T13:23:28Z</dcterms:modified>
</cp:coreProperties>
</file>